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7"/>
  </p:notesMasterIdLst>
  <p:sldIdLst>
    <p:sldId id="256" r:id="rId3"/>
    <p:sldId id="322" r:id="rId4"/>
    <p:sldId id="323" r:id="rId5"/>
    <p:sldId id="287" r:id="rId6"/>
  </p:sldIdLst>
  <p:sldSz cx="12192000" cy="68580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i Nagarajan" initials="SN" lastIdx="1" clrIdx="0">
    <p:extLst>
      <p:ext uri="{19B8F6BF-5375-455C-9EA6-DF929625EA0E}">
        <p15:presenceInfo xmlns:p15="http://schemas.microsoft.com/office/powerpoint/2012/main" userId="4ab1b4186ecbf11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9FD0"/>
    <a:srgbClr val="FF33CC"/>
    <a:srgbClr val="FF6600"/>
    <a:srgbClr val="0000CC"/>
    <a:srgbClr val="558ED5"/>
    <a:srgbClr val="00B050"/>
    <a:srgbClr val="D0D8E8"/>
    <a:srgbClr val="FFF05B"/>
    <a:srgbClr val="000000"/>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122" autoAdjust="0"/>
    <p:restoredTop sz="94660"/>
  </p:normalViewPr>
  <p:slideViewPr>
    <p:cSldViewPr snapToGrid="0">
      <p:cViewPr varScale="1">
        <p:scale>
          <a:sx n="111" d="100"/>
          <a:sy n="111" d="100"/>
        </p:scale>
        <p:origin x="240" y="480"/>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4015BE56-020C-4C38-A9B7-D0DCEE700744}"/>
    <pc:docChg chg="addSld delSld modSld sldOrd">
      <pc:chgData name="" userId="" providerId="" clId="Web-{4015BE56-020C-4C38-A9B7-D0DCEE700744}" dt="2019-09-04T09:47:54.880" v="585" actId="1076"/>
      <pc:docMkLst>
        <pc:docMk/>
      </pc:docMkLst>
      <pc:sldChg chg="modSp">
        <pc:chgData name="" userId="" providerId="" clId="Web-{4015BE56-020C-4C38-A9B7-D0DCEE700744}" dt="2019-09-04T09:17:47.709" v="31" actId="20577"/>
        <pc:sldMkLst>
          <pc:docMk/>
          <pc:sldMk cId="0" sldId="256"/>
        </pc:sldMkLst>
        <pc:spChg chg="mod">
          <ac:chgData name="" userId="" providerId="" clId="Web-{4015BE56-020C-4C38-A9B7-D0DCEE700744}" dt="2019-09-04T09:17:47.709" v="31" actId="20577"/>
          <ac:spMkLst>
            <pc:docMk/>
            <pc:sldMk cId="0" sldId="256"/>
            <ac:spMk id="99" creationId="{00000000-0000-0000-0000-000000000000}"/>
          </ac:spMkLst>
        </pc:spChg>
      </pc:sldChg>
      <pc:sldChg chg="addSp modSp">
        <pc:chgData name="" userId="" providerId="" clId="Web-{4015BE56-020C-4C38-A9B7-D0DCEE700744}" dt="2019-09-04T09:38:57.079" v="189" actId="20577"/>
        <pc:sldMkLst>
          <pc:docMk/>
          <pc:sldMk cId="1576310331" sldId="287"/>
        </pc:sldMkLst>
        <pc:spChg chg="mod">
          <ac:chgData name="" userId="" providerId="" clId="Web-{4015BE56-020C-4C38-A9B7-D0DCEE700744}" dt="2019-09-04T09:38:57.079" v="189" actId="20577"/>
          <ac:spMkLst>
            <pc:docMk/>
            <pc:sldMk cId="1576310331" sldId="287"/>
            <ac:spMk id="2" creationId="{00000000-0000-0000-0000-000000000000}"/>
          </ac:spMkLst>
        </pc:spChg>
        <pc:spChg chg="add mod">
          <ac:chgData name="" userId="" providerId="" clId="Web-{4015BE56-020C-4C38-A9B7-D0DCEE700744}" dt="2019-09-04T09:38:52.360" v="188" actId="1076"/>
          <ac:spMkLst>
            <pc:docMk/>
            <pc:sldMk cId="1576310331" sldId="287"/>
            <ac:spMk id="4" creationId="{E0FF2AF5-802A-4F67-AE2B-25B1931B6BB7}"/>
          </ac:spMkLst>
        </pc:spChg>
      </pc:sldChg>
      <pc:sldChg chg="addSp delSp modSp">
        <pc:chgData name="" userId="" providerId="" clId="Web-{4015BE56-020C-4C38-A9B7-D0DCEE700744}" dt="2019-09-04T09:41:07.049" v="233" actId="20577"/>
        <pc:sldMkLst>
          <pc:docMk/>
          <pc:sldMk cId="2427077064" sldId="322"/>
        </pc:sldMkLst>
        <pc:spChg chg="del">
          <ac:chgData name="" userId="" providerId="" clId="Web-{4015BE56-020C-4C38-A9B7-D0DCEE700744}" dt="2019-09-04T09:18:08.256" v="38"/>
          <ac:spMkLst>
            <pc:docMk/>
            <pc:sldMk cId="2427077064" sldId="322"/>
            <ac:spMk id="3" creationId="{49A12F56-081B-6247-9B3A-746798FA5410}"/>
          </ac:spMkLst>
        </pc:spChg>
        <pc:spChg chg="add mod">
          <ac:chgData name="" userId="" providerId="" clId="Web-{4015BE56-020C-4C38-A9B7-D0DCEE700744}" dt="2019-09-04T09:20:23.336" v="78" actId="14100"/>
          <ac:spMkLst>
            <pc:docMk/>
            <pc:sldMk cId="2427077064" sldId="322"/>
            <ac:spMk id="7" creationId="{8E4CC5C0-5D01-473F-BBA0-E4800AEC9AB2}"/>
          </ac:spMkLst>
        </pc:spChg>
        <pc:spChg chg="mod">
          <ac:chgData name="" userId="" providerId="" clId="Web-{4015BE56-020C-4C38-A9B7-D0DCEE700744}" dt="2019-09-04T09:30:52.684" v="142" actId="20577"/>
          <ac:spMkLst>
            <pc:docMk/>
            <pc:sldMk cId="2427077064" sldId="322"/>
            <ac:spMk id="8" creationId="{45B23B34-5609-4A42-91D4-D9B498A705EB}"/>
          </ac:spMkLst>
        </pc:spChg>
        <pc:spChg chg="add del">
          <ac:chgData name="" userId="" providerId="" clId="Web-{4015BE56-020C-4C38-A9B7-D0DCEE700744}" dt="2019-09-04T09:19:56.367" v="57"/>
          <ac:spMkLst>
            <pc:docMk/>
            <pc:sldMk cId="2427077064" sldId="322"/>
            <ac:spMk id="9" creationId="{BCBD6F8B-9A71-49B6-9C9D-1803B894EF68}"/>
          </ac:spMkLst>
        </pc:spChg>
        <pc:spChg chg="add del">
          <ac:chgData name="" userId="" providerId="" clId="Web-{4015BE56-020C-4C38-A9B7-D0DCEE700744}" dt="2019-09-04T09:19:54.710" v="56"/>
          <ac:spMkLst>
            <pc:docMk/>
            <pc:sldMk cId="2427077064" sldId="322"/>
            <ac:spMk id="10" creationId="{7D6FE8B7-51E7-4715-884B-91468CA4B828}"/>
          </ac:spMkLst>
        </pc:spChg>
        <pc:spChg chg="add del mod">
          <ac:chgData name="" userId="" providerId="" clId="Web-{4015BE56-020C-4C38-A9B7-D0DCEE700744}" dt="2019-09-04T09:19:53.305" v="55"/>
          <ac:spMkLst>
            <pc:docMk/>
            <pc:sldMk cId="2427077064" sldId="322"/>
            <ac:spMk id="11" creationId="{F351395D-4163-4984-A20E-E42F0983CC38}"/>
          </ac:spMkLst>
        </pc:spChg>
        <pc:spChg chg="add mod">
          <ac:chgData name="" userId="" providerId="" clId="Web-{4015BE56-020C-4C38-A9B7-D0DCEE700744}" dt="2019-09-04T09:22:01.430" v="137" actId="20577"/>
          <ac:spMkLst>
            <pc:docMk/>
            <pc:sldMk cId="2427077064" sldId="322"/>
            <ac:spMk id="13" creationId="{F2B5B68E-53DD-449F-BD23-7989F412BF20}"/>
          </ac:spMkLst>
        </pc:spChg>
        <pc:spChg chg="add mod">
          <ac:chgData name="" userId="" providerId="" clId="Web-{4015BE56-020C-4C38-A9B7-D0DCEE700744}" dt="2019-09-04T09:41:07.049" v="233" actId="20577"/>
          <ac:spMkLst>
            <pc:docMk/>
            <pc:sldMk cId="2427077064" sldId="322"/>
            <ac:spMk id="16" creationId="{9135653D-CDB1-4350-86D6-DB5B4A4CCB70}"/>
          </ac:spMkLst>
        </pc:spChg>
        <pc:graphicFrameChg chg="del mod modGraphic">
          <ac:chgData name="" userId="" providerId="" clId="Web-{4015BE56-020C-4C38-A9B7-D0DCEE700744}" dt="2019-09-04T09:17:59.288" v="34"/>
          <ac:graphicFrameMkLst>
            <pc:docMk/>
            <pc:sldMk cId="2427077064" sldId="322"/>
            <ac:graphicFrameMk id="5" creationId="{6E502843-0BB2-B641-86D2-2C5BA8647D7D}"/>
          </ac:graphicFrameMkLst>
        </pc:graphicFrameChg>
        <pc:picChg chg="add mod">
          <ac:chgData name="" userId="" providerId="" clId="Web-{4015BE56-020C-4C38-A9B7-D0DCEE700744}" dt="2019-09-04T09:19:03.632" v="43" actId="1076"/>
          <ac:picMkLst>
            <pc:docMk/>
            <pc:sldMk cId="2427077064" sldId="322"/>
            <ac:picMk id="2" creationId="{DB52EE39-C5F5-4247-B984-721F2DB817F8}"/>
          </ac:picMkLst>
        </pc:picChg>
        <pc:cxnChg chg="add mod">
          <ac:chgData name="" userId="" providerId="" clId="Web-{4015BE56-020C-4C38-A9B7-D0DCEE700744}" dt="2019-09-04T09:19:23.569" v="47" actId="14100"/>
          <ac:cxnSpMkLst>
            <pc:docMk/>
            <pc:sldMk cId="2427077064" sldId="322"/>
            <ac:cxnSpMk id="6" creationId="{8CADA2FE-87FA-4890-B90E-66DF90E0E4CE}"/>
          </ac:cxnSpMkLst>
        </pc:cxnChg>
        <pc:cxnChg chg="add mod">
          <ac:chgData name="" userId="" providerId="" clId="Web-{4015BE56-020C-4C38-A9B7-D0DCEE700744}" dt="2019-09-04T09:20:54.008" v="82" actId="14100"/>
          <ac:cxnSpMkLst>
            <pc:docMk/>
            <pc:sldMk cId="2427077064" sldId="322"/>
            <ac:cxnSpMk id="12" creationId="{8C35C4EE-ABFA-4F0B-B70B-D56EBB318296}"/>
          </ac:cxnSpMkLst>
        </pc:cxnChg>
        <pc:cxnChg chg="add del mod">
          <ac:chgData name="" userId="" providerId="" clId="Web-{4015BE56-020C-4C38-A9B7-D0DCEE700744}" dt="2019-09-04T09:32:34.076" v="148"/>
          <ac:cxnSpMkLst>
            <pc:docMk/>
            <pc:sldMk cId="2427077064" sldId="322"/>
            <ac:cxnSpMk id="14" creationId="{48E74AF4-1B7A-4B58-9AB4-44CDCBC77EDD}"/>
          </ac:cxnSpMkLst>
        </pc:cxnChg>
        <pc:cxnChg chg="add mod">
          <ac:chgData name="" userId="" providerId="" clId="Web-{4015BE56-020C-4C38-A9B7-D0DCEE700744}" dt="2019-09-04T09:40:51.767" v="219" actId="14100"/>
          <ac:cxnSpMkLst>
            <pc:docMk/>
            <pc:sldMk cId="2427077064" sldId="322"/>
            <ac:cxnSpMk id="15" creationId="{44917B04-D330-4EF4-8377-0800EDFE78FC}"/>
          </ac:cxnSpMkLst>
        </pc:cxnChg>
      </pc:sldChg>
      <pc:sldChg chg="addSp modSp add ord replId">
        <pc:chgData name="" userId="" providerId="" clId="Web-{4015BE56-020C-4C38-A9B7-D0DCEE700744}" dt="2019-09-04T09:47:54.880" v="585" actId="1076"/>
        <pc:sldMkLst>
          <pc:docMk/>
          <pc:sldMk cId="3935443682" sldId="323"/>
        </pc:sldMkLst>
        <pc:spChg chg="mod">
          <ac:chgData name="" userId="" providerId="" clId="Web-{4015BE56-020C-4C38-A9B7-D0DCEE700744}" dt="2019-09-04T09:42:11.143" v="251" actId="1076"/>
          <ac:spMkLst>
            <pc:docMk/>
            <pc:sldMk cId="3935443682" sldId="323"/>
            <ac:spMk id="2" creationId="{00000000-0000-0000-0000-000000000000}"/>
          </ac:spMkLst>
        </pc:spChg>
        <pc:spChg chg="add mod">
          <ac:chgData name="" userId="" providerId="" clId="Web-{4015BE56-020C-4C38-A9B7-D0DCEE700744}" dt="2019-09-04T09:47:54.880" v="585" actId="1076"/>
          <ac:spMkLst>
            <pc:docMk/>
            <pc:sldMk cId="3935443682" sldId="323"/>
            <ac:spMk id="4" creationId="{58B187AA-0408-4986-9730-B02BE3CABEEB}"/>
          </ac:spMkLst>
        </pc:spChg>
      </pc:sldChg>
      <pc:sldChg chg="add replId">
        <pc:chgData name="" userId="" providerId="" clId="Web-{4015BE56-020C-4C38-A9B7-D0DCEE700744}" dt="2019-09-04T09:41:24.283" v="236"/>
        <pc:sldMkLst>
          <pc:docMk/>
          <pc:sldMk cId="922984286" sldId="324"/>
        </pc:sldMkLst>
      </pc:sldChg>
      <pc:sldChg chg="del">
        <pc:chgData name="" userId="" providerId="" clId="Web-{4015BE56-020C-4C38-A9B7-D0DCEE700744}" dt="2019-09-04T09:31:56.575" v="143"/>
        <pc:sldMkLst>
          <pc:docMk/>
          <pc:sldMk cId="2199161036" sldId="1374"/>
        </pc:sldMkLst>
      </pc:sldChg>
    </pc:docChg>
  </pc:docChgLst>
  <pc:docChgLst>
    <pc:chgData clId="Web-{25FADB53-69A7-418E-9A2C-2AC5388649B2}"/>
    <pc:docChg chg="modSld">
      <pc:chgData name="" userId="" providerId="" clId="Web-{25FADB53-69A7-418E-9A2C-2AC5388649B2}" dt="2019-09-05T06:50:03.414" v="1" actId="1076"/>
      <pc:docMkLst>
        <pc:docMk/>
      </pc:docMkLst>
      <pc:sldChg chg="addSp modSp">
        <pc:chgData name="" userId="" providerId="" clId="Web-{25FADB53-69A7-418E-9A2C-2AC5388649B2}" dt="2019-09-05T06:50:03.414" v="1" actId="1076"/>
        <pc:sldMkLst>
          <pc:docMk/>
          <pc:sldMk cId="3935443682" sldId="323"/>
        </pc:sldMkLst>
        <pc:graphicFrameChg chg="add mod modGraphic">
          <ac:chgData name="" userId="" providerId="" clId="Web-{25FADB53-69A7-418E-9A2C-2AC5388649B2}" dt="2019-09-05T06:50:03.414" v="1" actId="1076"/>
          <ac:graphicFrameMkLst>
            <pc:docMk/>
            <pc:sldMk cId="3935443682" sldId="323"/>
            <ac:graphicFrameMk id="5" creationId="{5DA6FCEB-665A-48C1-96C1-4B6BE98312B3}"/>
          </ac:graphicFrameMkLst>
        </pc:graphicFrameChg>
      </pc:sldChg>
    </pc:docChg>
  </pc:docChgLst>
  <pc:docChgLst>
    <pc:chgData clId="Web-{563AF6B1-F7FF-4405-A4B0-1DD062F39C1F}"/>
    <pc:docChg chg="modSld">
      <pc:chgData name="" userId="" providerId="" clId="Web-{563AF6B1-F7FF-4405-A4B0-1DD062F39C1F}" dt="2019-09-05T06:55:49.026" v="33" actId="20577"/>
      <pc:docMkLst>
        <pc:docMk/>
      </pc:docMkLst>
      <pc:sldChg chg="addSp delSp modSp">
        <pc:chgData name="" userId="" providerId="" clId="Web-{563AF6B1-F7FF-4405-A4B0-1DD062F39C1F}" dt="2019-09-05T06:55:49.026" v="33" actId="20577"/>
        <pc:sldMkLst>
          <pc:docMk/>
          <pc:sldMk cId="3935443682" sldId="323"/>
        </pc:sldMkLst>
        <pc:spChg chg="mod">
          <ac:chgData name="" userId="" providerId="" clId="Web-{563AF6B1-F7FF-4405-A4B0-1DD062F39C1F}" dt="2019-09-05T06:54:55.635" v="15" actId="1076"/>
          <ac:spMkLst>
            <pc:docMk/>
            <pc:sldMk cId="3935443682" sldId="323"/>
            <ac:spMk id="2" creationId="{00000000-0000-0000-0000-000000000000}"/>
          </ac:spMkLst>
        </pc:spChg>
        <pc:spChg chg="add mod">
          <ac:chgData name="" userId="" providerId="" clId="Web-{563AF6B1-F7FF-4405-A4B0-1DD062F39C1F}" dt="2019-09-05T06:55:49.026" v="33" actId="20577"/>
          <ac:spMkLst>
            <pc:docMk/>
            <pc:sldMk cId="3935443682" sldId="323"/>
            <ac:spMk id="388" creationId="{358A7F0A-293E-4FB1-BE3B-4665F4E82A94}"/>
          </ac:spMkLst>
        </pc:spChg>
        <pc:graphicFrameChg chg="del">
          <ac:chgData name="" userId="" providerId="" clId="Web-{563AF6B1-F7FF-4405-A4B0-1DD062F39C1F}" dt="2019-09-05T06:51:38.836" v="0"/>
          <ac:graphicFrameMkLst>
            <pc:docMk/>
            <pc:sldMk cId="3935443682" sldId="323"/>
            <ac:graphicFrameMk id="5" creationId="{5DA6FCEB-665A-48C1-96C1-4B6BE98312B3}"/>
          </ac:graphicFrameMkLst>
        </pc:graphicFrameChg>
        <pc:graphicFrameChg chg="add del mod modGraphic">
          <ac:chgData name="" userId="" providerId="" clId="Web-{563AF6B1-F7FF-4405-A4B0-1DD062F39C1F}" dt="2019-09-05T06:52:26.681" v="3"/>
          <ac:graphicFrameMkLst>
            <pc:docMk/>
            <pc:sldMk cId="3935443682" sldId="323"/>
            <ac:graphicFrameMk id="21" creationId="{14154FBE-E57A-477C-81D9-7E536F556703}"/>
          </ac:graphicFrameMkLst>
        </pc:graphicFrameChg>
        <pc:graphicFrameChg chg="add mod modGraphic">
          <ac:chgData name="" userId="" providerId="" clId="Web-{563AF6B1-F7FF-4405-A4B0-1DD062F39C1F}" dt="2019-09-05T06:54:36.478" v="11" actId="1076"/>
          <ac:graphicFrameMkLst>
            <pc:docMk/>
            <pc:sldMk cId="3935443682" sldId="323"/>
            <ac:graphicFrameMk id="48" creationId="{780AE300-53B9-46FC-AA51-BD99ED826328}"/>
          </ac:graphicFrameMkLst>
        </pc:graphicFrameChg>
      </pc:sldChg>
    </pc:docChg>
  </pc:docChgLst>
  <pc:docChgLst>
    <pc:chgData clId="Web-{1164C29C-A34B-4891-A32B-B35767092AFE}"/>
    <pc:docChg chg="delSld modSld">
      <pc:chgData name="" userId="" providerId="" clId="Web-{1164C29C-A34B-4891-A32B-B35767092AFE}" dt="2019-09-05T09:03:33.169" v="326" actId="1076"/>
      <pc:docMkLst>
        <pc:docMk/>
      </pc:docMkLst>
      <pc:sldChg chg="addSp modSp">
        <pc:chgData name="" userId="" providerId="" clId="Web-{1164C29C-A34B-4891-A32B-B35767092AFE}" dt="2019-09-05T09:03:33.169" v="326" actId="1076"/>
        <pc:sldMkLst>
          <pc:docMk/>
          <pc:sldMk cId="0" sldId="256"/>
        </pc:sldMkLst>
        <pc:picChg chg="add mod">
          <ac:chgData name="" userId="" providerId="" clId="Web-{1164C29C-A34B-4891-A32B-B35767092AFE}" dt="2019-09-05T09:03:33.169" v="326" actId="1076"/>
          <ac:picMkLst>
            <pc:docMk/>
            <pc:sldMk cId="0" sldId="256"/>
            <ac:picMk id="2" creationId="{36995633-119E-40B6-A83B-75CE687E1B78}"/>
          </ac:picMkLst>
        </pc:picChg>
      </pc:sldChg>
      <pc:sldChg chg="modSp">
        <pc:chgData name="" userId="" providerId="" clId="Web-{1164C29C-A34B-4891-A32B-B35767092AFE}" dt="2019-09-05T09:01:56.261" v="322" actId="20577"/>
        <pc:sldMkLst>
          <pc:docMk/>
          <pc:sldMk cId="2427077064" sldId="322"/>
        </pc:sldMkLst>
        <pc:spChg chg="mod">
          <ac:chgData name="" userId="" providerId="" clId="Web-{1164C29C-A34B-4891-A32B-B35767092AFE}" dt="2019-09-05T08:44:16.060" v="129" actId="20577"/>
          <ac:spMkLst>
            <pc:docMk/>
            <pc:sldMk cId="2427077064" sldId="322"/>
            <ac:spMk id="7" creationId="{8E4CC5C0-5D01-473F-BBA0-E4800AEC9AB2}"/>
          </ac:spMkLst>
        </pc:spChg>
        <pc:spChg chg="mod">
          <ac:chgData name="" userId="" providerId="" clId="Web-{1164C29C-A34B-4891-A32B-B35767092AFE}" dt="2019-09-05T08:56:18.884" v="205" actId="1076"/>
          <ac:spMkLst>
            <pc:docMk/>
            <pc:sldMk cId="2427077064" sldId="322"/>
            <ac:spMk id="8" creationId="{45B23B34-5609-4A42-91D4-D9B498A705EB}"/>
          </ac:spMkLst>
        </pc:spChg>
        <pc:spChg chg="mod">
          <ac:chgData name="" userId="" providerId="" clId="Web-{1164C29C-A34B-4891-A32B-B35767092AFE}" dt="2019-09-05T08:44:25.884" v="135" actId="20577"/>
          <ac:spMkLst>
            <pc:docMk/>
            <pc:sldMk cId="2427077064" sldId="322"/>
            <ac:spMk id="13" creationId="{F2B5B68E-53DD-449F-BD23-7989F412BF20}"/>
          </ac:spMkLst>
        </pc:spChg>
        <pc:spChg chg="mod">
          <ac:chgData name="" userId="" providerId="" clId="Web-{1164C29C-A34B-4891-A32B-B35767092AFE}" dt="2019-09-05T09:01:56.261" v="322" actId="20577"/>
          <ac:spMkLst>
            <pc:docMk/>
            <pc:sldMk cId="2427077064" sldId="322"/>
            <ac:spMk id="16" creationId="{9135653D-CDB1-4350-86D6-DB5B4A4CCB70}"/>
          </ac:spMkLst>
        </pc:spChg>
      </pc:sldChg>
      <pc:sldChg chg="addSp modSp">
        <pc:chgData name="" userId="" providerId="" clId="Web-{1164C29C-A34B-4891-A32B-B35767092AFE}" dt="2019-09-05T09:01:12.167" v="311" actId="1076"/>
        <pc:sldMkLst>
          <pc:docMk/>
          <pc:sldMk cId="3935443682" sldId="323"/>
        </pc:sldMkLst>
        <pc:spChg chg="mod">
          <ac:chgData name="" userId="" providerId="" clId="Web-{1164C29C-A34B-4891-A32B-B35767092AFE}" dt="2019-09-05T08:58:28.260" v="211" actId="14100"/>
          <ac:spMkLst>
            <pc:docMk/>
            <pc:sldMk cId="3935443682" sldId="323"/>
            <ac:spMk id="2" creationId="{00000000-0000-0000-0000-000000000000}"/>
          </ac:spMkLst>
        </pc:spChg>
        <pc:spChg chg="mod">
          <ac:chgData name="" userId="" providerId="" clId="Web-{1164C29C-A34B-4891-A32B-B35767092AFE}" dt="2019-09-05T09:00:46.933" v="307" actId="20577"/>
          <ac:spMkLst>
            <pc:docMk/>
            <pc:sldMk cId="3935443682" sldId="323"/>
            <ac:spMk id="4" creationId="{58B187AA-0408-4986-9730-B02BE3CABEEB}"/>
          </ac:spMkLst>
        </pc:spChg>
        <pc:spChg chg="add mod">
          <ac:chgData name="" userId="" providerId="" clId="Web-{1164C29C-A34B-4891-A32B-B35767092AFE}" dt="2019-09-05T09:01:12.167" v="311" actId="1076"/>
          <ac:spMkLst>
            <pc:docMk/>
            <pc:sldMk cId="3935443682" sldId="323"/>
            <ac:spMk id="5" creationId="{43246493-EA33-4774-A4AE-A84D56EA10A6}"/>
          </ac:spMkLst>
        </pc:spChg>
        <pc:spChg chg="mod">
          <ac:chgData name="" userId="" providerId="" clId="Web-{1164C29C-A34B-4891-A32B-B35767092AFE}" dt="2019-09-05T09:01:06.152" v="310" actId="1076"/>
          <ac:spMkLst>
            <pc:docMk/>
            <pc:sldMk cId="3935443682" sldId="323"/>
            <ac:spMk id="388" creationId="{358A7F0A-293E-4FB1-BE3B-4665F4E82A94}"/>
          </ac:spMkLst>
        </pc:spChg>
        <pc:graphicFrameChg chg="mod">
          <ac:chgData name="" userId="" providerId="" clId="Web-{1164C29C-A34B-4891-A32B-B35767092AFE}" dt="2019-09-05T08:56:39.837" v="208" actId="1076"/>
          <ac:graphicFrameMkLst>
            <pc:docMk/>
            <pc:sldMk cId="3935443682" sldId="323"/>
            <ac:graphicFrameMk id="48" creationId="{780AE300-53B9-46FC-AA51-BD99ED826328}"/>
          </ac:graphicFrameMkLst>
        </pc:graphicFrameChg>
      </pc:sldChg>
      <pc:sldChg chg="del">
        <pc:chgData name="" userId="" providerId="" clId="Web-{1164C29C-A34B-4891-A32B-B35767092AFE}" dt="2019-09-05T09:01:29.855" v="312"/>
        <pc:sldMkLst>
          <pc:docMk/>
          <pc:sldMk cId="922984286" sldId="324"/>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AA55BB-BC96-4A2F-86FC-DB5B649A9A9D}"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2084D0EA-1FB2-47ED-B0FB-306CC52D38CD}">
      <dgm:prSet phldrT="[Text]"/>
      <dgm:spPr/>
      <dgm:t>
        <a:bodyPr/>
        <a:lstStyle/>
        <a:p>
          <a:r>
            <a:rPr lang="en-US" sz="3000" dirty="0">
              <a:solidFill>
                <a:srgbClr val="010000"/>
              </a:solidFill>
              <a:latin typeface="Arial"/>
              <a:cs typeface="Arial"/>
            </a:rPr>
            <a:t>Jitter Classification Interface</a:t>
          </a:r>
        </a:p>
      </dgm:t>
    </dgm:pt>
    <dgm:pt modelId="{930510D4-F09F-41CE-A50C-E6B65715A037}" type="parTrans" cxnId="{4022D85B-ACD7-41EB-A551-7164A8673A12}">
      <dgm:prSet/>
      <dgm:spPr/>
      <dgm:t>
        <a:bodyPr/>
        <a:lstStyle/>
        <a:p>
          <a:endParaRPr lang="en-US"/>
        </a:p>
      </dgm:t>
    </dgm:pt>
    <dgm:pt modelId="{6C2F45C6-5832-44E8-9CB3-C46C2F764319}" type="sibTrans" cxnId="{4022D85B-ACD7-41EB-A551-7164A8673A12}">
      <dgm:prSet/>
      <dgm:spPr/>
      <dgm:t>
        <a:bodyPr/>
        <a:lstStyle/>
        <a:p>
          <a:endParaRPr lang="en-US"/>
        </a:p>
      </dgm:t>
    </dgm:pt>
    <dgm:pt modelId="{C92273CD-EAE7-4E89-A4B2-C32CC664FE14}">
      <dgm:prSet phldrT="[Text]"/>
      <dgm:spPr/>
      <dgm:t>
        <a:bodyPr/>
        <a:lstStyle/>
        <a:p>
          <a:r>
            <a:rPr lang="en-US" dirty="0" err="1">
              <a:cs typeface="Arial"/>
            </a:rPr>
            <a:t>Syscall</a:t>
          </a:r>
        </a:p>
      </dgm:t>
    </dgm:pt>
    <dgm:pt modelId="{9F970E0E-8422-43BC-BDA7-7A3E6CB675D8}" type="parTrans" cxnId="{6149180C-A2FE-4A66-A05F-1344419E6AD3}">
      <dgm:prSet/>
      <dgm:spPr/>
      <dgm:t>
        <a:bodyPr/>
        <a:lstStyle/>
        <a:p>
          <a:endParaRPr lang="en-US"/>
        </a:p>
      </dgm:t>
    </dgm:pt>
    <dgm:pt modelId="{CF9FECE4-A5A8-4CC4-9F39-EC39697BAEBF}" type="sibTrans" cxnId="{6149180C-A2FE-4A66-A05F-1344419E6AD3}">
      <dgm:prSet/>
      <dgm:spPr/>
      <dgm:t>
        <a:bodyPr/>
        <a:lstStyle/>
        <a:p>
          <a:endParaRPr lang="en-US"/>
        </a:p>
      </dgm:t>
    </dgm:pt>
    <dgm:pt modelId="{A4E02C4F-E5FD-466C-B328-465E061BFFB6}">
      <dgm:prSet phldrT="[Text]"/>
      <dgm:spPr/>
      <dgm:t>
        <a:bodyPr/>
        <a:lstStyle/>
        <a:p>
          <a:r>
            <a:rPr lang="en-US" dirty="0" err="1">
              <a:cs typeface="Arial"/>
            </a:rPr>
            <a:t>Cgroup</a:t>
          </a:r>
          <a:endParaRPr lang="en-US" dirty="0">
            <a:cs typeface="Arial"/>
          </a:endParaRPr>
        </a:p>
      </dgm:t>
    </dgm:pt>
    <dgm:pt modelId="{FA297CB0-84AC-4BEA-BC47-81163D2409A4}" type="parTrans" cxnId="{FA41152A-8AD7-45C4-92BE-3987275C9A17}">
      <dgm:prSet/>
      <dgm:spPr/>
      <dgm:t>
        <a:bodyPr/>
        <a:lstStyle/>
        <a:p>
          <a:endParaRPr lang="en-US"/>
        </a:p>
      </dgm:t>
    </dgm:pt>
    <dgm:pt modelId="{B81579B5-803E-4AAC-8DC3-3CC9515FA2B8}" type="sibTrans" cxnId="{FA41152A-8AD7-45C4-92BE-3987275C9A17}">
      <dgm:prSet/>
      <dgm:spPr/>
      <dgm:t>
        <a:bodyPr/>
        <a:lstStyle/>
        <a:p>
          <a:endParaRPr lang="en-US"/>
        </a:p>
      </dgm:t>
    </dgm:pt>
    <dgm:pt modelId="{54A1DD10-9457-4018-80AA-CC7E700E875A}" type="pres">
      <dgm:prSet presAssocID="{75AA55BB-BC96-4A2F-86FC-DB5B649A9A9D}" presName="diagram" presStyleCnt="0">
        <dgm:presLayoutVars>
          <dgm:chPref val="1"/>
          <dgm:dir/>
          <dgm:animOne val="branch"/>
          <dgm:animLvl val="lvl"/>
          <dgm:resizeHandles/>
        </dgm:presLayoutVars>
      </dgm:prSet>
      <dgm:spPr/>
    </dgm:pt>
    <dgm:pt modelId="{8C1CED39-4212-4D28-854A-481F6F91BC50}" type="pres">
      <dgm:prSet presAssocID="{2084D0EA-1FB2-47ED-B0FB-306CC52D38CD}" presName="root" presStyleCnt="0"/>
      <dgm:spPr/>
    </dgm:pt>
    <dgm:pt modelId="{969F4EBC-BBFD-4F41-B34E-9B418BF22618}" type="pres">
      <dgm:prSet presAssocID="{2084D0EA-1FB2-47ED-B0FB-306CC52D38CD}" presName="rootComposite" presStyleCnt="0"/>
      <dgm:spPr/>
    </dgm:pt>
    <dgm:pt modelId="{5E3C8850-48AC-4F5D-976B-85775ED9FCE4}" type="pres">
      <dgm:prSet presAssocID="{2084D0EA-1FB2-47ED-B0FB-306CC52D38CD}" presName="rootText" presStyleLbl="node1" presStyleIdx="0" presStyleCnt="1"/>
      <dgm:spPr/>
    </dgm:pt>
    <dgm:pt modelId="{687F3CEB-32D7-4B6E-AF15-EE2CA0923CF1}" type="pres">
      <dgm:prSet presAssocID="{2084D0EA-1FB2-47ED-B0FB-306CC52D38CD}" presName="rootConnector" presStyleLbl="node1" presStyleIdx="0" presStyleCnt="1"/>
      <dgm:spPr/>
    </dgm:pt>
    <dgm:pt modelId="{E5E7CBF0-0882-445F-A55B-DFEB96526981}" type="pres">
      <dgm:prSet presAssocID="{2084D0EA-1FB2-47ED-B0FB-306CC52D38CD}" presName="childShape" presStyleCnt="0"/>
      <dgm:spPr/>
    </dgm:pt>
    <dgm:pt modelId="{3292E0CB-0ED6-45A9-AEF1-32068527706F}" type="pres">
      <dgm:prSet presAssocID="{9F970E0E-8422-43BC-BDA7-7A3E6CB675D8}" presName="Name13" presStyleLbl="parChTrans1D2" presStyleIdx="0" presStyleCnt="2"/>
      <dgm:spPr/>
    </dgm:pt>
    <dgm:pt modelId="{12B2FB8B-9543-4671-B96D-80ECEDCE848A}" type="pres">
      <dgm:prSet presAssocID="{C92273CD-EAE7-4E89-A4B2-C32CC664FE14}" presName="childText" presStyleLbl="bgAcc1" presStyleIdx="0" presStyleCnt="2">
        <dgm:presLayoutVars>
          <dgm:bulletEnabled val="1"/>
        </dgm:presLayoutVars>
      </dgm:prSet>
      <dgm:spPr/>
    </dgm:pt>
    <dgm:pt modelId="{0FC0DCC1-4837-4CB8-A8D3-5880F8F97350}" type="pres">
      <dgm:prSet presAssocID="{FA297CB0-84AC-4BEA-BC47-81163D2409A4}" presName="Name13" presStyleLbl="parChTrans1D2" presStyleIdx="1" presStyleCnt="2"/>
      <dgm:spPr/>
    </dgm:pt>
    <dgm:pt modelId="{22C11256-3B72-4601-BCC8-9A11FD76E227}" type="pres">
      <dgm:prSet presAssocID="{A4E02C4F-E5FD-466C-B328-465E061BFFB6}" presName="childText" presStyleLbl="bgAcc1" presStyleIdx="1" presStyleCnt="2">
        <dgm:presLayoutVars>
          <dgm:bulletEnabled val="1"/>
        </dgm:presLayoutVars>
      </dgm:prSet>
      <dgm:spPr/>
    </dgm:pt>
  </dgm:ptLst>
  <dgm:cxnLst>
    <dgm:cxn modelId="{6149180C-A2FE-4A66-A05F-1344419E6AD3}" srcId="{2084D0EA-1FB2-47ED-B0FB-306CC52D38CD}" destId="{C92273CD-EAE7-4E89-A4B2-C32CC664FE14}" srcOrd="0" destOrd="0" parTransId="{9F970E0E-8422-43BC-BDA7-7A3E6CB675D8}" sibTransId="{CF9FECE4-A5A8-4CC4-9F39-EC39697BAEBF}"/>
    <dgm:cxn modelId="{FA41152A-8AD7-45C4-92BE-3987275C9A17}" srcId="{2084D0EA-1FB2-47ED-B0FB-306CC52D38CD}" destId="{A4E02C4F-E5FD-466C-B328-465E061BFFB6}" srcOrd="1" destOrd="0" parTransId="{FA297CB0-84AC-4BEA-BC47-81163D2409A4}" sibTransId="{B81579B5-803E-4AAC-8DC3-3CC9515FA2B8}"/>
    <dgm:cxn modelId="{20C1F32E-D45D-41DF-BD5A-C6BECF6B7235}" type="presOf" srcId="{FA297CB0-84AC-4BEA-BC47-81163D2409A4}" destId="{0FC0DCC1-4837-4CB8-A8D3-5880F8F97350}" srcOrd="0" destOrd="0" presId="urn:microsoft.com/office/officeart/2005/8/layout/hierarchy3"/>
    <dgm:cxn modelId="{1D59F632-DAF7-4DFE-8D18-172CF91F26E1}" type="presOf" srcId="{C92273CD-EAE7-4E89-A4B2-C32CC664FE14}" destId="{12B2FB8B-9543-4671-B96D-80ECEDCE848A}" srcOrd="0" destOrd="0" presId="urn:microsoft.com/office/officeart/2005/8/layout/hierarchy3"/>
    <dgm:cxn modelId="{4022D85B-ACD7-41EB-A551-7164A8673A12}" srcId="{75AA55BB-BC96-4A2F-86FC-DB5B649A9A9D}" destId="{2084D0EA-1FB2-47ED-B0FB-306CC52D38CD}" srcOrd="0" destOrd="0" parTransId="{930510D4-F09F-41CE-A50C-E6B65715A037}" sibTransId="{6C2F45C6-5832-44E8-9CB3-C46C2F764319}"/>
    <dgm:cxn modelId="{D050E368-5ACC-477A-8643-32EDE0C2ADE9}" type="presOf" srcId="{2084D0EA-1FB2-47ED-B0FB-306CC52D38CD}" destId="{687F3CEB-32D7-4B6E-AF15-EE2CA0923CF1}" srcOrd="1" destOrd="0" presId="urn:microsoft.com/office/officeart/2005/8/layout/hierarchy3"/>
    <dgm:cxn modelId="{C6B0256D-25E1-4268-88A1-837F8016F636}" type="presOf" srcId="{9F970E0E-8422-43BC-BDA7-7A3E6CB675D8}" destId="{3292E0CB-0ED6-45A9-AEF1-32068527706F}" srcOrd="0" destOrd="0" presId="urn:microsoft.com/office/officeart/2005/8/layout/hierarchy3"/>
    <dgm:cxn modelId="{CFDB4292-5A8A-4C6F-A570-7E6742BB1037}" type="presOf" srcId="{A4E02C4F-E5FD-466C-B328-465E061BFFB6}" destId="{22C11256-3B72-4601-BCC8-9A11FD76E227}" srcOrd="0" destOrd="0" presId="urn:microsoft.com/office/officeart/2005/8/layout/hierarchy3"/>
    <dgm:cxn modelId="{12D9ACD7-D845-4BE1-AEED-33004E3298A8}" type="presOf" srcId="{2084D0EA-1FB2-47ED-B0FB-306CC52D38CD}" destId="{5E3C8850-48AC-4F5D-976B-85775ED9FCE4}" srcOrd="0" destOrd="0" presId="urn:microsoft.com/office/officeart/2005/8/layout/hierarchy3"/>
    <dgm:cxn modelId="{A0956CDA-9C13-4F31-A517-BF4CDE9077DE}" type="presOf" srcId="{75AA55BB-BC96-4A2F-86FC-DB5B649A9A9D}" destId="{54A1DD10-9457-4018-80AA-CC7E700E875A}" srcOrd="0" destOrd="0" presId="urn:microsoft.com/office/officeart/2005/8/layout/hierarchy3"/>
    <dgm:cxn modelId="{C982D325-0E8C-4971-B41D-E9412D4F7907}" type="presParOf" srcId="{54A1DD10-9457-4018-80AA-CC7E700E875A}" destId="{8C1CED39-4212-4D28-854A-481F6F91BC50}" srcOrd="0" destOrd="0" presId="urn:microsoft.com/office/officeart/2005/8/layout/hierarchy3"/>
    <dgm:cxn modelId="{C190B2C0-CC8A-4F81-B336-05D68DD55FE1}" type="presParOf" srcId="{8C1CED39-4212-4D28-854A-481F6F91BC50}" destId="{969F4EBC-BBFD-4F41-B34E-9B418BF22618}" srcOrd="0" destOrd="0" presId="urn:microsoft.com/office/officeart/2005/8/layout/hierarchy3"/>
    <dgm:cxn modelId="{7C1F5CD5-F108-4CCF-8567-7F99DEF51EF0}" type="presParOf" srcId="{969F4EBC-BBFD-4F41-B34E-9B418BF22618}" destId="{5E3C8850-48AC-4F5D-976B-85775ED9FCE4}" srcOrd="0" destOrd="0" presId="urn:microsoft.com/office/officeart/2005/8/layout/hierarchy3"/>
    <dgm:cxn modelId="{C616CDCB-7474-4EE1-8257-74BD6EF50972}" type="presParOf" srcId="{969F4EBC-BBFD-4F41-B34E-9B418BF22618}" destId="{687F3CEB-32D7-4B6E-AF15-EE2CA0923CF1}" srcOrd="1" destOrd="0" presId="urn:microsoft.com/office/officeart/2005/8/layout/hierarchy3"/>
    <dgm:cxn modelId="{B4FE1FAA-82BC-4CA8-B761-27EDA675DDC8}" type="presParOf" srcId="{8C1CED39-4212-4D28-854A-481F6F91BC50}" destId="{E5E7CBF0-0882-445F-A55B-DFEB96526981}" srcOrd="1" destOrd="0" presId="urn:microsoft.com/office/officeart/2005/8/layout/hierarchy3"/>
    <dgm:cxn modelId="{A22F78C2-A8CD-4F6A-A27C-38C9710FE695}" type="presParOf" srcId="{E5E7CBF0-0882-445F-A55B-DFEB96526981}" destId="{3292E0CB-0ED6-45A9-AEF1-32068527706F}" srcOrd="0" destOrd="0" presId="urn:microsoft.com/office/officeart/2005/8/layout/hierarchy3"/>
    <dgm:cxn modelId="{0E6FB497-28C8-4D82-8C4F-86B6D5A1C73D}" type="presParOf" srcId="{E5E7CBF0-0882-445F-A55B-DFEB96526981}" destId="{12B2FB8B-9543-4671-B96D-80ECEDCE848A}" srcOrd="1" destOrd="0" presId="urn:microsoft.com/office/officeart/2005/8/layout/hierarchy3"/>
    <dgm:cxn modelId="{34A90DBE-72DF-4459-9FEF-BF2DE9ACE3F3}" type="presParOf" srcId="{E5E7CBF0-0882-445F-A55B-DFEB96526981}" destId="{0FC0DCC1-4837-4CB8-A8D3-5880F8F97350}" srcOrd="2" destOrd="0" presId="urn:microsoft.com/office/officeart/2005/8/layout/hierarchy3"/>
    <dgm:cxn modelId="{906667BB-E6D9-4260-B25F-3477C66E48C4}" type="presParOf" srcId="{E5E7CBF0-0882-445F-A55B-DFEB96526981}" destId="{22C11256-3B72-4601-BCC8-9A11FD76E227}"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3C8850-48AC-4F5D-976B-85775ED9FCE4}">
      <dsp:nvSpPr>
        <dsp:cNvPr id="0" name=""/>
        <dsp:cNvSpPr/>
      </dsp:nvSpPr>
      <dsp:spPr>
        <a:xfrm>
          <a:off x="575934" y="476"/>
          <a:ext cx="2227825" cy="11139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n-US" sz="2500" kern="1200" dirty="0">
              <a:solidFill>
                <a:srgbClr val="010000"/>
              </a:solidFill>
              <a:latin typeface="Arial"/>
              <a:cs typeface="Arial"/>
            </a:rPr>
            <a:t>Jitter Classification Interface</a:t>
          </a:r>
        </a:p>
      </dsp:txBody>
      <dsp:txXfrm>
        <a:off x="608559" y="33101"/>
        <a:ext cx="2162575" cy="1048662"/>
      </dsp:txXfrm>
    </dsp:sp>
    <dsp:sp modelId="{3292E0CB-0ED6-45A9-AEF1-32068527706F}">
      <dsp:nvSpPr>
        <dsp:cNvPr id="0" name=""/>
        <dsp:cNvSpPr/>
      </dsp:nvSpPr>
      <dsp:spPr>
        <a:xfrm>
          <a:off x="798716" y="1114388"/>
          <a:ext cx="222782" cy="835434"/>
        </a:xfrm>
        <a:custGeom>
          <a:avLst/>
          <a:gdLst/>
          <a:ahLst/>
          <a:cxnLst/>
          <a:rect l="0" t="0" r="0" b="0"/>
          <a:pathLst>
            <a:path>
              <a:moveTo>
                <a:pt x="0" y="0"/>
              </a:moveTo>
              <a:lnTo>
                <a:pt x="0" y="835434"/>
              </a:lnTo>
              <a:lnTo>
                <a:pt x="222782" y="8354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B2FB8B-9543-4671-B96D-80ECEDCE848A}">
      <dsp:nvSpPr>
        <dsp:cNvPr id="0" name=""/>
        <dsp:cNvSpPr/>
      </dsp:nvSpPr>
      <dsp:spPr>
        <a:xfrm>
          <a:off x="1021499" y="1392867"/>
          <a:ext cx="1782260" cy="111391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0485" tIns="46990" rIns="70485" bIns="46990" numCol="1" spcCol="1270" anchor="ctr" anchorCtr="0">
          <a:noAutofit/>
        </a:bodyPr>
        <a:lstStyle/>
        <a:p>
          <a:pPr marL="0" lvl="0" indent="0" algn="ctr" defTabSz="1644650">
            <a:lnSpc>
              <a:spcPct val="90000"/>
            </a:lnSpc>
            <a:spcBef>
              <a:spcPct val="0"/>
            </a:spcBef>
            <a:spcAft>
              <a:spcPct val="35000"/>
            </a:spcAft>
            <a:buNone/>
          </a:pPr>
          <a:r>
            <a:rPr lang="en-US" sz="3700" kern="1200" dirty="0" err="1">
              <a:cs typeface="Arial"/>
            </a:rPr>
            <a:t>Syscall</a:t>
          </a:r>
        </a:p>
      </dsp:txBody>
      <dsp:txXfrm>
        <a:off x="1054124" y="1425492"/>
        <a:ext cx="1717010" cy="1048662"/>
      </dsp:txXfrm>
    </dsp:sp>
    <dsp:sp modelId="{0FC0DCC1-4837-4CB8-A8D3-5880F8F97350}">
      <dsp:nvSpPr>
        <dsp:cNvPr id="0" name=""/>
        <dsp:cNvSpPr/>
      </dsp:nvSpPr>
      <dsp:spPr>
        <a:xfrm>
          <a:off x="798716" y="1114388"/>
          <a:ext cx="222782" cy="2227825"/>
        </a:xfrm>
        <a:custGeom>
          <a:avLst/>
          <a:gdLst/>
          <a:ahLst/>
          <a:cxnLst/>
          <a:rect l="0" t="0" r="0" b="0"/>
          <a:pathLst>
            <a:path>
              <a:moveTo>
                <a:pt x="0" y="0"/>
              </a:moveTo>
              <a:lnTo>
                <a:pt x="0" y="2227825"/>
              </a:lnTo>
              <a:lnTo>
                <a:pt x="222782" y="22278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C11256-3B72-4601-BCC8-9A11FD76E227}">
      <dsp:nvSpPr>
        <dsp:cNvPr id="0" name=""/>
        <dsp:cNvSpPr/>
      </dsp:nvSpPr>
      <dsp:spPr>
        <a:xfrm>
          <a:off x="1021499" y="2785258"/>
          <a:ext cx="1782260" cy="111391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0485" tIns="46990" rIns="70485" bIns="46990" numCol="1" spcCol="1270" anchor="ctr" anchorCtr="0">
          <a:noAutofit/>
        </a:bodyPr>
        <a:lstStyle/>
        <a:p>
          <a:pPr marL="0" lvl="0" indent="0" algn="ctr" defTabSz="1644650">
            <a:lnSpc>
              <a:spcPct val="90000"/>
            </a:lnSpc>
            <a:spcBef>
              <a:spcPct val="0"/>
            </a:spcBef>
            <a:spcAft>
              <a:spcPct val="35000"/>
            </a:spcAft>
            <a:buNone/>
          </a:pPr>
          <a:r>
            <a:rPr lang="en-US" sz="3700" kern="1200" dirty="0" err="1">
              <a:cs typeface="Arial"/>
            </a:rPr>
            <a:t>Cgroup</a:t>
          </a:r>
          <a:endParaRPr lang="en-US" sz="3700" kern="1200" dirty="0">
            <a:cs typeface="Arial"/>
          </a:endParaRPr>
        </a:p>
      </dsp:txBody>
      <dsp:txXfrm>
        <a:off x="1054124" y="2817883"/>
        <a:ext cx="1717010" cy="104866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C6362A9D-ABCD-4DC3-AB29-FFE6BC34E29E}" type="datetimeFigureOut">
              <a:rPr lang="en-US" smtClean="0"/>
              <a:t>9/5/2019</a:t>
            </a:fld>
            <a:endParaRPr lang="en-US"/>
          </a:p>
        </p:txBody>
      </p:sp>
      <p:sp>
        <p:nvSpPr>
          <p:cNvPr id="4" name="Slide Image Placeholder 3"/>
          <p:cNvSpPr>
            <a:spLocks noGrp="1" noRot="1" noChangeAspect="1"/>
          </p:cNvSpPr>
          <p:nvPr>
            <p:ph type="sldImg" idx="2"/>
          </p:nvPr>
        </p:nvSpPr>
        <p:spPr>
          <a:xfrm>
            <a:off x="869950" y="1257300"/>
            <a:ext cx="6032500" cy="339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15F127DA-9DED-4560-AEA1-8DF7F6EA26B3}" type="slidenum">
              <a:rPr lang="en-US" smtClean="0"/>
              <a:t>‹#›</a:t>
            </a:fld>
            <a:endParaRPr lang="en-US"/>
          </a:p>
        </p:txBody>
      </p:sp>
    </p:spTree>
    <p:extLst>
      <p:ext uri="{BB962C8B-B14F-4D97-AF65-F5344CB8AC3E}">
        <p14:creationId xmlns:p14="http://schemas.microsoft.com/office/powerpoint/2010/main" val="2259209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1D9BF6-4493-40F8-80B3-4F1865FCEEC4}" type="slidenum">
              <a:rPr lang="en-US" smtClean="0"/>
              <a:t>3</a:t>
            </a:fld>
            <a:endParaRPr lang="en-US"/>
          </a:p>
        </p:txBody>
      </p:sp>
    </p:spTree>
    <p:extLst>
      <p:ext uri="{BB962C8B-B14F-4D97-AF65-F5344CB8AC3E}">
        <p14:creationId xmlns:p14="http://schemas.microsoft.com/office/powerpoint/2010/main" val="3729369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1D9BF6-4493-40F8-80B3-4F1865FCEEC4}" type="slidenum">
              <a:rPr lang="en-US" smtClean="0"/>
              <a:t>4</a:t>
            </a:fld>
            <a:endParaRPr lang="en-US"/>
          </a:p>
        </p:txBody>
      </p:sp>
    </p:spTree>
    <p:extLst>
      <p:ext uri="{BB962C8B-B14F-4D97-AF65-F5344CB8AC3E}">
        <p14:creationId xmlns:p14="http://schemas.microsoft.com/office/powerpoint/2010/main" val="231829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38" name="PlaceHolder 2"/>
          <p:cNvSpPr>
            <a:spLocks noGrp="1"/>
          </p:cNvSpPr>
          <p:nvPr>
            <p:ph type="body"/>
          </p:nvPr>
        </p:nvSpPr>
        <p:spPr>
          <a:xfrm>
            <a:off x="609480" y="1604520"/>
            <a:ext cx="1097244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39" name="PlaceHolder 3"/>
          <p:cNvSpPr>
            <a:spLocks noGrp="1"/>
          </p:cNvSpPr>
          <p:nvPr>
            <p:ph type="body"/>
          </p:nvPr>
        </p:nvSpPr>
        <p:spPr>
          <a:xfrm>
            <a:off x="609480" y="3682080"/>
            <a:ext cx="1097244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41" name="PlaceHolder 2"/>
          <p:cNvSpPr>
            <a:spLocks noGrp="1"/>
          </p:cNvSpPr>
          <p:nvPr>
            <p:ph type="body"/>
          </p:nvPr>
        </p:nvSpPr>
        <p:spPr>
          <a:xfrm>
            <a:off x="609480" y="1604520"/>
            <a:ext cx="535428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42" name="PlaceHolder 3"/>
          <p:cNvSpPr>
            <a:spLocks noGrp="1"/>
          </p:cNvSpPr>
          <p:nvPr>
            <p:ph type="body"/>
          </p:nvPr>
        </p:nvSpPr>
        <p:spPr>
          <a:xfrm>
            <a:off x="6231960" y="1604520"/>
            <a:ext cx="535428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43" name="PlaceHolder 4"/>
          <p:cNvSpPr>
            <a:spLocks noGrp="1"/>
          </p:cNvSpPr>
          <p:nvPr>
            <p:ph type="body"/>
          </p:nvPr>
        </p:nvSpPr>
        <p:spPr>
          <a:xfrm>
            <a:off x="6231960" y="3682080"/>
            <a:ext cx="535428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44" name="PlaceHolder 5"/>
          <p:cNvSpPr>
            <a:spLocks noGrp="1"/>
          </p:cNvSpPr>
          <p:nvPr>
            <p:ph type="body"/>
          </p:nvPr>
        </p:nvSpPr>
        <p:spPr>
          <a:xfrm>
            <a:off x="609480" y="3682080"/>
            <a:ext cx="535428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5"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46" name="PlaceHolder 2"/>
          <p:cNvSpPr>
            <a:spLocks noGrp="1"/>
          </p:cNvSpPr>
          <p:nvPr>
            <p:ph type="body"/>
          </p:nvPr>
        </p:nvSpPr>
        <p:spPr>
          <a:xfrm>
            <a:off x="609480" y="1604520"/>
            <a:ext cx="1097244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47" name="PlaceHolder 3"/>
          <p:cNvSpPr>
            <a:spLocks noGrp="1"/>
          </p:cNvSpPr>
          <p:nvPr>
            <p:ph type="body"/>
          </p:nvPr>
        </p:nvSpPr>
        <p:spPr>
          <a:xfrm>
            <a:off x="609480" y="1604520"/>
            <a:ext cx="1097244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pic>
        <p:nvPicPr>
          <p:cNvPr id="48" name="Picture 47"/>
          <p:cNvPicPr/>
          <p:nvPr/>
        </p:nvPicPr>
        <p:blipFill>
          <a:blip r:embed="rId2"/>
          <a:stretch/>
        </p:blipFill>
        <p:spPr>
          <a:xfrm>
            <a:off x="3602880" y="1604520"/>
            <a:ext cx="4984920" cy="3977280"/>
          </a:xfrm>
          <a:prstGeom prst="rect">
            <a:avLst/>
          </a:prstGeom>
          <a:ln>
            <a:noFill/>
          </a:ln>
        </p:spPr>
      </p:pic>
      <p:pic>
        <p:nvPicPr>
          <p:cNvPr id="49" name="Picture 48"/>
          <p:cNvPicPr/>
          <p:nvPr/>
        </p:nvPicPr>
        <p:blipFill>
          <a:blip r:embed="rId2"/>
          <a:stretch/>
        </p:blipFill>
        <p:spPr>
          <a:xfrm>
            <a:off x="3602880" y="1604520"/>
            <a:ext cx="4984920" cy="397728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5"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66"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68" name="PlaceHolder 2"/>
          <p:cNvSpPr>
            <a:spLocks noGrp="1"/>
          </p:cNvSpPr>
          <p:nvPr>
            <p:ph type="body"/>
          </p:nvPr>
        </p:nvSpPr>
        <p:spPr>
          <a:xfrm>
            <a:off x="609480" y="1604520"/>
            <a:ext cx="1097244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70" name="PlaceHolder 2"/>
          <p:cNvSpPr>
            <a:spLocks noGrp="1"/>
          </p:cNvSpPr>
          <p:nvPr>
            <p:ph type="body"/>
          </p:nvPr>
        </p:nvSpPr>
        <p:spPr>
          <a:xfrm>
            <a:off x="609480" y="1604520"/>
            <a:ext cx="535428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71" name="PlaceHolder 3"/>
          <p:cNvSpPr>
            <a:spLocks noGrp="1"/>
          </p:cNvSpPr>
          <p:nvPr>
            <p:ph type="body"/>
          </p:nvPr>
        </p:nvSpPr>
        <p:spPr>
          <a:xfrm>
            <a:off x="6231960" y="1604520"/>
            <a:ext cx="535428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2"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73" name="PlaceHolder 1"/>
          <p:cNvSpPr>
            <a:spLocks noGrp="1"/>
          </p:cNvSpPr>
          <p:nvPr>
            <p:ph type="subTitle"/>
          </p:nvPr>
        </p:nvSpPr>
        <p:spPr>
          <a:xfrm>
            <a:off x="609480" y="273600"/>
            <a:ext cx="10972440" cy="530784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75" name="PlaceHolder 2"/>
          <p:cNvSpPr>
            <a:spLocks noGrp="1"/>
          </p:cNvSpPr>
          <p:nvPr>
            <p:ph type="body"/>
          </p:nvPr>
        </p:nvSpPr>
        <p:spPr>
          <a:xfrm>
            <a:off x="609480" y="1604520"/>
            <a:ext cx="535428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76" name="PlaceHolder 3"/>
          <p:cNvSpPr>
            <a:spLocks noGrp="1"/>
          </p:cNvSpPr>
          <p:nvPr>
            <p:ph type="body"/>
          </p:nvPr>
        </p:nvSpPr>
        <p:spPr>
          <a:xfrm>
            <a:off x="609480" y="3682080"/>
            <a:ext cx="535428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77" name="PlaceHolder 4"/>
          <p:cNvSpPr>
            <a:spLocks noGrp="1"/>
          </p:cNvSpPr>
          <p:nvPr>
            <p:ph type="body"/>
          </p:nvPr>
        </p:nvSpPr>
        <p:spPr>
          <a:xfrm>
            <a:off x="6231960" y="1604520"/>
            <a:ext cx="535428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6" name="PlaceHolder 1"/>
          <p:cNvSpPr>
            <a:spLocks noGrp="1"/>
          </p:cNvSpPr>
          <p:nvPr>
            <p:ph type="title"/>
          </p:nvPr>
        </p:nvSpPr>
        <p:spPr>
          <a:xfrm>
            <a:off x="609480" y="137160"/>
            <a:ext cx="10972440" cy="468630"/>
          </a:xfrm>
          <a:prstGeom prst="rect">
            <a:avLst/>
          </a:prstGeom>
        </p:spPr>
        <p:txBody>
          <a:bodyPr lIns="0" tIns="0" rIns="0" bIns="0" anchor="ctr"/>
          <a:lstStyle/>
          <a:p>
            <a:pPr algn="ctr"/>
            <a:endParaRPr lang="en-US" sz="4400" b="0" strike="noStrike" spc="-1" dirty="0">
              <a:solidFill>
                <a:srgbClr val="000000"/>
              </a:solidFill>
              <a:uFill>
                <a:solidFill>
                  <a:srgbClr val="FFFFFF"/>
                </a:solidFill>
              </a:uFill>
              <a:latin typeface="Arial"/>
            </a:endParaRPr>
          </a:p>
        </p:txBody>
      </p:sp>
      <p:sp>
        <p:nvSpPr>
          <p:cNvPr id="17"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79" name="PlaceHolder 2"/>
          <p:cNvSpPr>
            <a:spLocks noGrp="1"/>
          </p:cNvSpPr>
          <p:nvPr>
            <p:ph type="body"/>
          </p:nvPr>
        </p:nvSpPr>
        <p:spPr>
          <a:xfrm>
            <a:off x="609480" y="1604520"/>
            <a:ext cx="535428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80" name="PlaceHolder 3"/>
          <p:cNvSpPr>
            <a:spLocks noGrp="1"/>
          </p:cNvSpPr>
          <p:nvPr>
            <p:ph type="body"/>
          </p:nvPr>
        </p:nvSpPr>
        <p:spPr>
          <a:xfrm>
            <a:off x="6231960" y="1604520"/>
            <a:ext cx="535428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81" name="PlaceHolder 4"/>
          <p:cNvSpPr>
            <a:spLocks noGrp="1"/>
          </p:cNvSpPr>
          <p:nvPr>
            <p:ph type="body"/>
          </p:nvPr>
        </p:nvSpPr>
        <p:spPr>
          <a:xfrm>
            <a:off x="6231960" y="3682080"/>
            <a:ext cx="535428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83" name="PlaceHolder 2"/>
          <p:cNvSpPr>
            <a:spLocks noGrp="1"/>
          </p:cNvSpPr>
          <p:nvPr>
            <p:ph type="body"/>
          </p:nvPr>
        </p:nvSpPr>
        <p:spPr>
          <a:xfrm>
            <a:off x="609480" y="1604520"/>
            <a:ext cx="535428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84" name="PlaceHolder 3"/>
          <p:cNvSpPr>
            <a:spLocks noGrp="1"/>
          </p:cNvSpPr>
          <p:nvPr>
            <p:ph type="body"/>
          </p:nvPr>
        </p:nvSpPr>
        <p:spPr>
          <a:xfrm>
            <a:off x="6231960" y="1604520"/>
            <a:ext cx="535428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85" name="PlaceHolder 4"/>
          <p:cNvSpPr>
            <a:spLocks noGrp="1"/>
          </p:cNvSpPr>
          <p:nvPr>
            <p:ph type="body"/>
          </p:nvPr>
        </p:nvSpPr>
        <p:spPr>
          <a:xfrm>
            <a:off x="609480" y="3682080"/>
            <a:ext cx="1097244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86"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87" name="PlaceHolder 2"/>
          <p:cNvSpPr>
            <a:spLocks noGrp="1"/>
          </p:cNvSpPr>
          <p:nvPr>
            <p:ph type="body"/>
          </p:nvPr>
        </p:nvSpPr>
        <p:spPr>
          <a:xfrm>
            <a:off x="609480" y="1604520"/>
            <a:ext cx="1097244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88" name="PlaceHolder 3"/>
          <p:cNvSpPr>
            <a:spLocks noGrp="1"/>
          </p:cNvSpPr>
          <p:nvPr>
            <p:ph type="body"/>
          </p:nvPr>
        </p:nvSpPr>
        <p:spPr>
          <a:xfrm>
            <a:off x="609480" y="3682080"/>
            <a:ext cx="1097244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90" name="PlaceHolder 2"/>
          <p:cNvSpPr>
            <a:spLocks noGrp="1"/>
          </p:cNvSpPr>
          <p:nvPr>
            <p:ph type="body"/>
          </p:nvPr>
        </p:nvSpPr>
        <p:spPr>
          <a:xfrm>
            <a:off x="609480" y="1604520"/>
            <a:ext cx="535428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91" name="PlaceHolder 3"/>
          <p:cNvSpPr>
            <a:spLocks noGrp="1"/>
          </p:cNvSpPr>
          <p:nvPr>
            <p:ph type="body"/>
          </p:nvPr>
        </p:nvSpPr>
        <p:spPr>
          <a:xfrm>
            <a:off x="6231960" y="1604520"/>
            <a:ext cx="535428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92" name="PlaceHolder 4"/>
          <p:cNvSpPr>
            <a:spLocks noGrp="1"/>
          </p:cNvSpPr>
          <p:nvPr>
            <p:ph type="body"/>
          </p:nvPr>
        </p:nvSpPr>
        <p:spPr>
          <a:xfrm>
            <a:off x="6231960" y="3682080"/>
            <a:ext cx="535428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93" name="PlaceHolder 5"/>
          <p:cNvSpPr>
            <a:spLocks noGrp="1"/>
          </p:cNvSpPr>
          <p:nvPr>
            <p:ph type="body"/>
          </p:nvPr>
        </p:nvSpPr>
        <p:spPr>
          <a:xfrm>
            <a:off x="609480" y="3682080"/>
            <a:ext cx="535428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95" name="PlaceHolder 2"/>
          <p:cNvSpPr>
            <a:spLocks noGrp="1"/>
          </p:cNvSpPr>
          <p:nvPr>
            <p:ph type="body"/>
          </p:nvPr>
        </p:nvSpPr>
        <p:spPr>
          <a:xfrm>
            <a:off x="609480" y="1604520"/>
            <a:ext cx="1097244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96" name="PlaceHolder 3"/>
          <p:cNvSpPr>
            <a:spLocks noGrp="1"/>
          </p:cNvSpPr>
          <p:nvPr>
            <p:ph type="body"/>
          </p:nvPr>
        </p:nvSpPr>
        <p:spPr>
          <a:xfrm>
            <a:off x="609480" y="1604520"/>
            <a:ext cx="1097244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pic>
        <p:nvPicPr>
          <p:cNvPr id="97" name="Picture 96"/>
          <p:cNvPicPr/>
          <p:nvPr/>
        </p:nvPicPr>
        <p:blipFill>
          <a:blip r:embed="rId2"/>
          <a:stretch/>
        </p:blipFill>
        <p:spPr>
          <a:xfrm>
            <a:off x="3602880" y="1604520"/>
            <a:ext cx="4984920" cy="3977280"/>
          </a:xfrm>
          <a:prstGeom prst="rect">
            <a:avLst/>
          </a:prstGeom>
          <a:ln>
            <a:noFill/>
          </a:ln>
        </p:spPr>
      </p:pic>
      <p:pic>
        <p:nvPicPr>
          <p:cNvPr id="98" name="Picture 97"/>
          <p:cNvPicPr/>
          <p:nvPr/>
        </p:nvPicPr>
        <p:blipFill>
          <a:blip r:embed="rId2"/>
          <a:stretch/>
        </p:blipFill>
        <p:spPr>
          <a:xfrm>
            <a:off x="3602880" y="1604520"/>
            <a:ext cx="4984920" cy="3977280"/>
          </a:xfrm>
          <a:prstGeom prst="rect">
            <a:avLst/>
          </a:prstGeom>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Title, 2 Content">
    <p:spTree>
      <p:nvGrpSpPr>
        <p:cNvPr id="1" name=""/>
        <p:cNvGrpSpPr/>
        <p:nvPr/>
      </p:nvGrpSpPr>
      <p:grpSpPr>
        <a:xfrm>
          <a:off x="0" y="0"/>
          <a:ext cx="0" cy="0"/>
          <a:chOff x="0" y="0"/>
          <a:chExt cx="0" cy="0"/>
        </a:xfrm>
      </p:grpSpPr>
      <p:sp>
        <p:nvSpPr>
          <p:cNvPr id="8" name="Text Placeholder 3">
            <a:extLst>
              <a:ext uri="{FF2B5EF4-FFF2-40B4-BE49-F238E27FC236}">
                <a16:creationId xmlns:a16="http://schemas.microsoft.com/office/drawing/2014/main" id="{8172D0D6-EAAD-4403-9B1F-A6391E9C1FC1}"/>
              </a:ext>
            </a:extLst>
          </p:cNvPr>
          <p:cNvSpPr>
            <a:spLocks noGrp="1"/>
          </p:cNvSpPr>
          <p:nvPr>
            <p:ph type="body" hasCustomPrompt="1"/>
          </p:nvPr>
        </p:nvSpPr>
        <p:spPr>
          <a:xfrm>
            <a:off x="609780" y="794886"/>
            <a:ext cx="5354280" cy="5268229"/>
          </a:xfrm>
        </p:spPr>
        <p:txBody>
          <a:bodyPr/>
          <a:lstStyle>
            <a:lvl1pPr>
              <a:defRPr/>
            </a:lvl1pPr>
          </a:lstStyle>
          <a:p>
            <a:r>
              <a:rPr lang="en-US" sz="2400" dirty="0"/>
              <a:t>Content 1</a:t>
            </a:r>
            <a:endParaRPr lang="en-US" sz="2000" dirty="0"/>
          </a:p>
          <a:p>
            <a:pPr lvl="1"/>
            <a:endParaRPr lang="en-US" sz="2200" dirty="0"/>
          </a:p>
        </p:txBody>
      </p:sp>
      <p:sp>
        <p:nvSpPr>
          <p:cNvPr id="9" name="Text Placeholder 2">
            <a:extLst>
              <a:ext uri="{FF2B5EF4-FFF2-40B4-BE49-F238E27FC236}">
                <a16:creationId xmlns:a16="http://schemas.microsoft.com/office/drawing/2014/main" id="{2849FD9B-95A3-49FA-A543-1512DD81DE88}"/>
              </a:ext>
            </a:extLst>
          </p:cNvPr>
          <p:cNvSpPr>
            <a:spLocks noGrp="1"/>
          </p:cNvSpPr>
          <p:nvPr>
            <p:ph type="body" idx="10" hasCustomPrompt="1"/>
          </p:nvPr>
        </p:nvSpPr>
        <p:spPr>
          <a:xfrm>
            <a:off x="6227940" y="794886"/>
            <a:ext cx="5354280" cy="5268228"/>
          </a:xfrm>
        </p:spPr>
        <p:txBody>
          <a:bodyPr/>
          <a:lstStyle>
            <a:lvl1pPr>
              <a:defRPr/>
            </a:lvl1pPr>
          </a:lstStyle>
          <a:p>
            <a:r>
              <a:rPr lang="en-US" sz="2400" dirty="0"/>
              <a:t>Content 2</a:t>
            </a:r>
            <a:endParaRPr lang="en-US" dirty="0"/>
          </a:p>
        </p:txBody>
      </p:sp>
      <p:sp>
        <p:nvSpPr>
          <p:cNvPr id="10" name="Title 1">
            <a:extLst>
              <a:ext uri="{FF2B5EF4-FFF2-40B4-BE49-F238E27FC236}">
                <a16:creationId xmlns:a16="http://schemas.microsoft.com/office/drawing/2014/main" id="{6B242CCE-25E6-4D7D-8FE9-3328CA241C2D}"/>
              </a:ext>
            </a:extLst>
          </p:cNvPr>
          <p:cNvSpPr>
            <a:spLocks noGrp="1"/>
          </p:cNvSpPr>
          <p:nvPr>
            <p:ph type="title" idx="11" hasCustomPrompt="1"/>
          </p:nvPr>
        </p:nvSpPr>
        <p:spPr>
          <a:xfrm>
            <a:off x="609780" y="194942"/>
            <a:ext cx="10972440" cy="336000"/>
          </a:xfrm>
        </p:spPr>
        <p:txBody>
          <a:bodyPr/>
          <a:lstStyle>
            <a:lvl1pPr>
              <a:defRPr/>
            </a:lvl1pPr>
          </a:lstStyle>
          <a:p>
            <a:pPr algn="ctr">
              <a:lnSpc>
                <a:spcPct val="100000"/>
              </a:lnSpc>
            </a:pPr>
            <a:r>
              <a:rPr lang="en-US" sz="2800" spc="-1" dirty="0">
                <a:solidFill>
                  <a:srgbClr val="0E8489"/>
                </a:solidFill>
                <a:uFill>
                  <a:solidFill>
                    <a:srgbClr val="FFFFFF"/>
                  </a:solidFill>
                </a:uFill>
                <a:latin typeface="Rockwell"/>
                <a:ea typeface="MS PGothic"/>
              </a:rPr>
              <a:t>Title</a:t>
            </a:r>
            <a:endParaRPr lang="en-US" sz="2800" spc="-1" dirty="0">
              <a:solidFill>
                <a:srgbClr val="0E8489"/>
              </a:solidFill>
              <a:uFill>
                <a:solidFill>
                  <a:srgbClr val="FFFFFF"/>
                </a:solidFill>
              </a:uFill>
              <a:latin typeface="Rockwell"/>
              <a:ea typeface="MS PGothic"/>
              <a:cs typeface="+mn-cs"/>
            </a:endParaRPr>
          </a:p>
        </p:txBody>
      </p:sp>
      <p:sp>
        <p:nvSpPr>
          <p:cNvPr id="2" name="TextBox 1">
            <a:extLst>
              <a:ext uri="{FF2B5EF4-FFF2-40B4-BE49-F238E27FC236}">
                <a16:creationId xmlns:a16="http://schemas.microsoft.com/office/drawing/2014/main" id="{60CD96A7-F233-2D49-9F72-61168302C6FF}"/>
              </a:ext>
            </a:extLst>
          </p:cNvPr>
          <p:cNvSpPr txBox="1"/>
          <p:nvPr userDrawn="1"/>
        </p:nvSpPr>
        <p:spPr>
          <a:xfrm>
            <a:off x="11573691" y="6662057"/>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64605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19" name="PlaceHolder 2"/>
          <p:cNvSpPr>
            <a:spLocks noGrp="1"/>
          </p:cNvSpPr>
          <p:nvPr>
            <p:ph type="body"/>
          </p:nvPr>
        </p:nvSpPr>
        <p:spPr>
          <a:xfrm>
            <a:off x="609480" y="1604520"/>
            <a:ext cx="1097244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21" name="PlaceHolder 2"/>
          <p:cNvSpPr>
            <a:spLocks noGrp="1"/>
          </p:cNvSpPr>
          <p:nvPr>
            <p:ph type="body"/>
          </p:nvPr>
        </p:nvSpPr>
        <p:spPr>
          <a:xfrm>
            <a:off x="609480" y="1604520"/>
            <a:ext cx="535428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22" name="PlaceHolder 3"/>
          <p:cNvSpPr>
            <a:spLocks noGrp="1"/>
          </p:cNvSpPr>
          <p:nvPr>
            <p:ph type="body"/>
          </p:nvPr>
        </p:nvSpPr>
        <p:spPr>
          <a:xfrm>
            <a:off x="6231960" y="1604520"/>
            <a:ext cx="535428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4" name="PlaceHolder 1"/>
          <p:cNvSpPr>
            <a:spLocks noGrp="1"/>
          </p:cNvSpPr>
          <p:nvPr>
            <p:ph type="subTitle"/>
          </p:nvPr>
        </p:nvSpPr>
        <p:spPr>
          <a:xfrm>
            <a:off x="609480" y="273600"/>
            <a:ext cx="10972440" cy="530784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26" name="PlaceHolder 2"/>
          <p:cNvSpPr>
            <a:spLocks noGrp="1"/>
          </p:cNvSpPr>
          <p:nvPr>
            <p:ph type="body"/>
          </p:nvPr>
        </p:nvSpPr>
        <p:spPr>
          <a:xfrm>
            <a:off x="609480" y="1604520"/>
            <a:ext cx="535428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27" name="PlaceHolder 3"/>
          <p:cNvSpPr>
            <a:spLocks noGrp="1"/>
          </p:cNvSpPr>
          <p:nvPr>
            <p:ph type="body"/>
          </p:nvPr>
        </p:nvSpPr>
        <p:spPr>
          <a:xfrm>
            <a:off x="609480" y="3682080"/>
            <a:ext cx="535428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28" name="PlaceHolder 4"/>
          <p:cNvSpPr>
            <a:spLocks noGrp="1"/>
          </p:cNvSpPr>
          <p:nvPr>
            <p:ph type="body"/>
          </p:nvPr>
        </p:nvSpPr>
        <p:spPr>
          <a:xfrm>
            <a:off x="6231960" y="1604520"/>
            <a:ext cx="535428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30" name="PlaceHolder 2"/>
          <p:cNvSpPr>
            <a:spLocks noGrp="1"/>
          </p:cNvSpPr>
          <p:nvPr>
            <p:ph type="body"/>
          </p:nvPr>
        </p:nvSpPr>
        <p:spPr>
          <a:xfrm>
            <a:off x="609480" y="1604520"/>
            <a:ext cx="535428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31" name="PlaceHolder 3"/>
          <p:cNvSpPr>
            <a:spLocks noGrp="1"/>
          </p:cNvSpPr>
          <p:nvPr>
            <p:ph type="body"/>
          </p:nvPr>
        </p:nvSpPr>
        <p:spPr>
          <a:xfrm>
            <a:off x="6231960" y="1604520"/>
            <a:ext cx="535428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32" name="PlaceHolder 4"/>
          <p:cNvSpPr>
            <a:spLocks noGrp="1"/>
          </p:cNvSpPr>
          <p:nvPr>
            <p:ph type="body"/>
          </p:nvPr>
        </p:nvSpPr>
        <p:spPr>
          <a:xfrm>
            <a:off x="6231960" y="3682080"/>
            <a:ext cx="535428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34" name="PlaceHolder 2"/>
          <p:cNvSpPr>
            <a:spLocks noGrp="1"/>
          </p:cNvSpPr>
          <p:nvPr>
            <p:ph type="body"/>
          </p:nvPr>
        </p:nvSpPr>
        <p:spPr>
          <a:xfrm>
            <a:off x="609480" y="1604520"/>
            <a:ext cx="535428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35" name="PlaceHolder 3"/>
          <p:cNvSpPr>
            <a:spLocks noGrp="1"/>
          </p:cNvSpPr>
          <p:nvPr>
            <p:ph type="body"/>
          </p:nvPr>
        </p:nvSpPr>
        <p:spPr>
          <a:xfrm>
            <a:off x="6231960" y="1604520"/>
            <a:ext cx="535428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36" name="PlaceHolder 4"/>
          <p:cNvSpPr>
            <a:spLocks noGrp="1"/>
          </p:cNvSpPr>
          <p:nvPr>
            <p:ph type="body"/>
          </p:nvPr>
        </p:nvSpPr>
        <p:spPr>
          <a:xfrm>
            <a:off x="609480" y="3682080"/>
            <a:ext cx="1097244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image" Target="../media/image6.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image" Target="../media/image4.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image" Target="../media/image3.png"/><Relationship Id="rId2" Type="http://schemas.openxmlformats.org/officeDocument/2006/relationships/slideLayout" Target="../slideLayouts/slideLayout14.xml"/><Relationship Id="rId16" Type="http://schemas.openxmlformats.org/officeDocument/2006/relationships/image" Target="../media/image2.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1.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6" name="Picture 3"/>
          <p:cNvPicPr/>
          <p:nvPr/>
        </p:nvPicPr>
        <p:blipFill>
          <a:blip r:embed="rId14"/>
          <a:stretch/>
        </p:blipFill>
        <p:spPr>
          <a:xfrm>
            <a:off x="0" y="0"/>
            <a:ext cx="12191040" cy="6856920"/>
          </a:xfrm>
          <a:prstGeom prst="rect">
            <a:avLst/>
          </a:prstGeom>
          <a:ln w="9360">
            <a:noFill/>
          </a:ln>
        </p:spPr>
      </p:pic>
      <p:pic>
        <p:nvPicPr>
          <p:cNvPr id="17" name="Picture 3"/>
          <p:cNvPicPr/>
          <p:nvPr/>
        </p:nvPicPr>
        <p:blipFill>
          <a:blip r:embed="rId15"/>
          <a:stretch/>
        </p:blipFill>
        <p:spPr>
          <a:xfrm>
            <a:off x="0" y="0"/>
            <a:ext cx="2057760" cy="2000880"/>
          </a:xfrm>
          <a:prstGeom prst="rect">
            <a:avLst/>
          </a:prstGeom>
          <a:ln w="9360">
            <a:noFill/>
          </a:ln>
        </p:spPr>
      </p:pic>
      <p:pic>
        <p:nvPicPr>
          <p:cNvPr id="2" name="Picture 14"/>
          <p:cNvPicPr/>
          <p:nvPr/>
        </p:nvPicPr>
        <p:blipFill>
          <a:blip r:embed="rId16"/>
          <a:stretch/>
        </p:blipFill>
        <p:spPr>
          <a:xfrm>
            <a:off x="11079000" y="277920"/>
            <a:ext cx="654480" cy="254520"/>
          </a:xfrm>
          <a:prstGeom prst="rect">
            <a:avLst/>
          </a:prstGeom>
          <a:ln w="9360">
            <a:noFill/>
          </a:ln>
        </p:spPr>
      </p:pic>
      <p:sp>
        <p:nvSpPr>
          <p:cNvPr id="3" name="Line 1"/>
          <p:cNvSpPr/>
          <p:nvPr/>
        </p:nvSpPr>
        <p:spPr>
          <a:xfrm flipV="1">
            <a:off x="452160" y="664920"/>
            <a:ext cx="11284200" cy="7920"/>
          </a:xfrm>
          <a:prstGeom prst="line">
            <a:avLst/>
          </a:prstGeom>
          <a:ln w="9360">
            <a:solidFill>
              <a:srgbClr val="000000"/>
            </a:solidFill>
            <a:round/>
          </a:ln>
        </p:spPr>
        <p:style>
          <a:lnRef idx="0">
            <a:scrgbClr r="0" g="0" b="0"/>
          </a:lnRef>
          <a:fillRef idx="0">
            <a:scrgbClr r="0" g="0" b="0"/>
          </a:fillRef>
          <a:effectRef idx="0">
            <a:scrgbClr r="0" g="0" b="0"/>
          </a:effectRef>
          <a:fontRef idx="minor"/>
        </p:style>
      </p:sp>
      <p:sp>
        <p:nvSpPr>
          <p:cNvPr id="4" name="CustomShape 2"/>
          <p:cNvSpPr/>
          <p:nvPr/>
        </p:nvSpPr>
        <p:spPr>
          <a:xfrm>
            <a:off x="317520" y="6540480"/>
            <a:ext cx="3967560" cy="232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939" b="0" strike="noStrike" spc="-1" dirty="0">
                <a:solidFill>
                  <a:srgbClr val="606060"/>
                </a:solidFill>
                <a:uFill>
                  <a:solidFill>
                    <a:srgbClr val="FFFFFF"/>
                  </a:solidFill>
                </a:uFill>
                <a:latin typeface="Arial"/>
                <a:ea typeface="ヒラギノ角ゴ Pro W3"/>
              </a:rPr>
              <a:t>© 2019 IBM Corporation</a:t>
            </a:r>
            <a:endParaRPr lang="en-US" sz="1800" b="0" strike="noStrike" spc="-1" dirty="0">
              <a:solidFill>
                <a:srgbClr val="000000"/>
              </a:solidFill>
              <a:uFill>
                <a:solidFill>
                  <a:srgbClr val="FFFFFF"/>
                </a:solidFill>
              </a:uFill>
              <a:latin typeface="Arial"/>
            </a:endParaRPr>
          </a:p>
        </p:txBody>
      </p:sp>
      <p:pic>
        <p:nvPicPr>
          <p:cNvPr id="5" name="Picture 17"/>
          <p:cNvPicPr/>
          <p:nvPr/>
        </p:nvPicPr>
        <p:blipFill>
          <a:blip r:embed="rId17"/>
          <a:stretch/>
        </p:blipFill>
        <p:spPr>
          <a:xfrm>
            <a:off x="398520" y="150840"/>
            <a:ext cx="1607040" cy="451440"/>
          </a:xfrm>
          <a:prstGeom prst="rect">
            <a:avLst/>
          </a:prstGeom>
          <a:ln w="9360">
            <a:noFill/>
          </a:ln>
        </p:spPr>
      </p:pic>
      <p:sp>
        <p:nvSpPr>
          <p:cNvPr id="6" name="CustomShape 3"/>
          <p:cNvSpPr/>
          <p:nvPr/>
        </p:nvSpPr>
        <p:spPr>
          <a:xfrm>
            <a:off x="9980640" y="6543720"/>
            <a:ext cx="1873800" cy="159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r">
              <a:lnSpc>
                <a:spcPct val="100000"/>
              </a:lnSpc>
            </a:pPr>
            <a:fld id="{85466096-6E7B-4FB8-B0B3-3ED003E88DE7}" type="slidenum">
              <a:rPr lang="en-US" sz="1000" b="0" strike="noStrike" spc="-1">
                <a:solidFill>
                  <a:srgbClr val="606060"/>
                </a:solidFill>
                <a:uFill>
                  <a:solidFill>
                    <a:srgbClr val="FFFFFF"/>
                  </a:solidFill>
                </a:uFill>
                <a:latin typeface="Arial"/>
                <a:ea typeface="ヒラギノ角ゴ Pro W3"/>
              </a:rPr>
              <a:t>‹#›</a:t>
            </a:fld>
            <a:endParaRPr lang="en-US" sz="1800" b="0" strike="noStrike" spc="-1">
              <a:solidFill>
                <a:srgbClr val="000000"/>
              </a:solidFill>
              <a:uFill>
                <a:solidFill>
                  <a:srgbClr val="FFFFFF"/>
                </a:solidFill>
              </a:uFill>
              <a:latin typeface="Arial"/>
            </a:endParaRPr>
          </a:p>
        </p:txBody>
      </p:sp>
      <p:pic>
        <p:nvPicPr>
          <p:cNvPr id="7" name="Picture 14"/>
          <p:cNvPicPr/>
          <p:nvPr/>
        </p:nvPicPr>
        <p:blipFill>
          <a:blip r:embed="rId14"/>
          <a:stretch/>
        </p:blipFill>
        <p:spPr>
          <a:xfrm>
            <a:off x="-121680" y="-611394"/>
            <a:ext cx="12191040" cy="6856920"/>
          </a:xfrm>
          <a:prstGeom prst="rect">
            <a:avLst/>
          </a:prstGeom>
          <a:ln w="9360">
            <a:noFill/>
          </a:ln>
        </p:spPr>
      </p:pic>
      <p:pic>
        <p:nvPicPr>
          <p:cNvPr id="8" name="Picture 15"/>
          <p:cNvPicPr/>
          <p:nvPr/>
        </p:nvPicPr>
        <p:blipFill>
          <a:blip r:embed="rId18"/>
          <a:stretch/>
        </p:blipFill>
        <p:spPr>
          <a:xfrm>
            <a:off x="5548320" y="2838600"/>
            <a:ext cx="6642720" cy="4018320"/>
          </a:xfrm>
          <a:prstGeom prst="rect">
            <a:avLst/>
          </a:prstGeom>
          <a:ln w="9360">
            <a:noFill/>
          </a:ln>
        </p:spPr>
      </p:pic>
      <p:pic>
        <p:nvPicPr>
          <p:cNvPr id="9" name="Picture 3"/>
          <p:cNvPicPr/>
          <p:nvPr/>
        </p:nvPicPr>
        <p:blipFill>
          <a:blip r:embed="rId15"/>
          <a:stretch/>
        </p:blipFill>
        <p:spPr>
          <a:xfrm>
            <a:off x="0" y="0"/>
            <a:ext cx="2057760" cy="2000880"/>
          </a:xfrm>
          <a:prstGeom prst="rect">
            <a:avLst/>
          </a:prstGeom>
          <a:ln w="9360">
            <a:noFill/>
          </a:ln>
        </p:spPr>
      </p:pic>
      <p:pic>
        <p:nvPicPr>
          <p:cNvPr id="10" name="Picture 14"/>
          <p:cNvPicPr/>
          <p:nvPr/>
        </p:nvPicPr>
        <p:blipFill>
          <a:blip r:embed="rId16"/>
          <a:stretch/>
        </p:blipFill>
        <p:spPr>
          <a:xfrm>
            <a:off x="11079000" y="277920"/>
            <a:ext cx="654480" cy="254520"/>
          </a:xfrm>
          <a:prstGeom prst="rect">
            <a:avLst/>
          </a:prstGeom>
          <a:ln w="9360">
            <a:noFill/>
          </a:ln>
        </p:spPr>
      </p:pic>
      <p:sp>
        <p:nvSpPr>
          <p:cNvPr id="11" name="Line 4"/>
          <p:cNvSpPr/>
          <p:nvPr/>
        </p:nvSpPr>
        <p:spPr>
          <a:xfrm flipV="1">
            <a:off x="452160" y="664920"/>
            <a:ext cx="11284200" cy="7920"/>
          </a:xfrm>
          <a:prstGeom prst="line">
            <a:avLst/>
          </a:prstGeom>
          <a:ln w="9360">
            <a:solidFill>
              <a:srgbClr val="000000"/>
            </a:solidFill>
            <a:round/>
          </a:ln>
        </p:spPr>
        <p:style>
          <a:lnRef idx="0">
            <a:scrgbClr r="0" g="0" b="0"/>
          </a:lnRef>
          <a:fillRef idx="0">
            <a:scrgbClr r="0" g="0" b="0"/>
          </a:fillRef>
          <a:effectRef idx="0">
            <a:scrgbClr r="0" g="0" b="0"/>
          </a:effectRef>
          <a:fontRef idx="minor"/>
        </p:style>
      </p:sp>
      <p:pic>
        <p:nvPicPr>
          <p:cNvPr id="12" name="Picture 20"/>
          <p:cNvPicPr/>
          <p:nvPr/>
        </p:nvPicPr>
        <p:blipFill>
          <a:blip r:embed="rId17"/>
          <a:stretch/>
        </p:blipFill>
        <p:spPr>
          <a:xfrm>
            <a:off x="398520" y="150840"/>
            <a:ext cx="1607040" cy="451440"/>
          </a:xfrm>
          <a:prstGeom prst="rect">
            <a:avLst/>
          </a:prstGeom>
          <a:ln w="9360">
            <a:noFill/>
          </a:ln>
        </p:spPr>
      </p:pic>
      <p:pic>
        <p:nvPicPr>
          <p:cNvPr id="13" name="Picture 2"/>
          <p:cNvPicPr/>
          <p:nvPr/>
        </p:nvPicPr>
        <p:blipFill>
          <a:blip r:embed="rId19"/>
          <a:srcRect r="-831"/>
          <a:stretch/>
        </p:blipFill>
        <p:spPr>
          <a:xfrm>
            <a:off x="6399360" y="1204920"/>
            <a:ext cx="5829840" cy="5652000"/>
          </a:xfrm>
          <a:prstGeom prst="rect">
            <a:avLst/>
          </a:prstGeom>
          <a:ln w="9360">
            <a:noFill/>
          </a:ln>
        </p:spPr>
      </p:pic>
      <p:sp>
        <p:nvSpPr>
          <p:cNvPr id="14" name="PlaceHolder 5"/>
          <p:cNvSpPr>
            <a:spLocks noGrp="1"/>
          </p:cNvSpPr>
          <p:nvPr>
            <p:ph type="title"/>
          </p:nvPr>
        </p:nvSpPr>
        <p:spPr>
          <a:xfrm>
            <a:off x="572220" y="162900"/>
            <a:ext cx="10972080" cy="391320"/>
          </a:xfrm>
          <a:prstGeom prst="rect">
            <a:avLst/>
          </a:prstGeom>
        </p:spPr>
        <p:txBody>
          <a:bodyPr lIns="0" tIns="0" rIns="0" bIns="0" anchor="ctr"/>
          <a:lstStyle/>
          <a:p>
            <a:pPr algn="ctr"/>
            <a:endParaRPr lang="en-US" sz="4400" b="0" strike="noStrike" spc="-1" dirty="0">
              <a:solidFill>
                <a:srgbClr val="000000"/>
              </a:solidFill>
              <a:uFill>
                <a:solidFill>
                  <a:srgbClr val="FFFFFF"/>
                </a:solidFill>
              </a:uFill>
              <a:latin typeface="Arial"/>
            </a:endParaRPr>
          </a:p>
        </p:txBody>
      </p:sp>
      <p:sp>
        <p:nvSpPr>
          <p:cNvPr id="15" name="PlaceHolder 6"/>
          <p:cNvSpPr>
            <a:spLocks noGrp="1"/>
          </p:cNvSpPr>
          <p:nvPr>
            <p:ph type="body"/>
          </p:nvPr>
        </p:nvSpPr>
        <p:spPr>
          <a:xfrm>
            <a:off x="572220" y="849174"/>
            <a:ext cx="10972080" cy="3976920"/>
          </a:xfrm>
          <a:prstGeom prst="rect">
            <a:avLst/>
          </a:prstGeom>
        </p:spPr>
        <p:txBody>
          <a:bodyPr lIns="0" tIns="0" rIns="0" bIns="0"/>
          <a:lstStyle/>
          <a:p>
            <a:pPr marL="432000" indent="-324000">
              <a:buClr>
                <a:srgbClr val="000000"/>
              </a:buClr>
              <a:buSzPct val="45000"/>
              <a:buFont typeface="Wingdings" charset="2"/>
              <a:buChar char=""/>
            </a:pPr>
            <a:r>
              <a:rPr lang="en-US" sz="1800" b="0" strike="noStrike" spc="-1">
                <a:solidFill>
                  <a:srgbClr val="000000"/>
                </a:solidFill>
                <a:uFill>
                  <a:solidFill>
                    <a:srgbClr val="FFFFFF"/>
                  </a:solidFill>
                </a:uFill>
                <a:latin typeface="Arial"/>
              </a:rPr>
              <a:t>Click to edit the outline text format</a:t>
            </a:r>
          </a:p>
          <a:p>
            <a:pPr marL="864000" lvl="1" indent="-324000">
              <a:buClr>
                <a:srgbClr val="000000"/>
              </a:buClr>
              <a:buSzPct val="75000"/>
              <a:buFont typeface="Symbol" charset="2"/>
              <a:buChar char=""/>
            </a:pPr>
            <a:r>
              <a:rPr lang="en-US" sz="1800" b="0" strike="noStrike" spc="-1">
                <a:solidFill>
                  <a:srgbClr val="000000"/>
                </a:solidFill>
                <a:uFill>
                  <a:solidFill>
                    <a:srgbClr val="FFFFFF"/>
                  </a:solidFill>
                </a:uFill>
                <a:latin typeface="Arial"/>
              </a:rPr>
              <a:t>Second Outline Level</a:t>
            </a:r>
          </a:p>
          <a:p>
            <a:pPr marL="1296000" lvl="2" indent="-288000">
              <a:buClr>
                <a:srgbClr val="000000"/>
              </a:buClr>
              <a:buSzPct val="45000"/>
              <a:buFont typeface="Wingdings" charset="2"/>
              <a:buChar char=""/>
            </a:pPr>
            <a:r>
              <a:rPr lang="en-US" sz="1800" b="0" strike="noStrike" spc="-1">
                <a:solidFill>
                  <a:srgbClr val="000000"/>
                </a:solidFill>
                <a:uFill>
                  <a:solidFill>
                    <a:srgbClr val="FFFFFF"/>
                  </a:solidFill>
                </a:uFill>
                <a:latin typeface="Arial"/>
              </a:rPr>
              <a:t>Third Outline Level</a:t>
            </a:r>
          </a:p>
          <a:p>
            <a:pPr marL="1728000" lvl="3" indent="-216000">
              <a:buClr>
                <a:srgbClr val="000000"/>
              </a:buClr>
              <a:buSzPct val="75000"/>
              <a:buFont typeface="Symbol" charset="2"/>
              <a:buChar char=""/>
            </a:pPr>
            <a:r>
              <a:rPr lang="en-US" sz="1800" b="0" strike="noStrike" spc="-1">
                <a:solidFill>
                  <a:srgbClr val="000000"/>
                </a:solidFill>
                <a:uFill>
                  <a:solidFill>
                    <a:srgbClr val="FFFFFF"/>
                  </a:solidFill>
                </a:uFill>
                <a:latin typeface="Arial"/>
              </a:rPr>
              <a:t>Fourth Outline Level</a:t>
            </a:r>
          </a:p>
          <a:p>
            <a:pPr marL="2160000" lvl="4" indent="-216000">
              <a:buClr>
                <a:srgbClr val="000000"/>
              </a:buClr>
              <a:buSzPct val="45000"/>
              <a:buFont typeface="Wingdings" charset="2"/>
              <a:buChar char=""/>
            </a:pPr>
            <a:r>
              <a:rPr lang="en-US" sz="1800" b="0" strike="noStrike" spc="-1">
                <a:solidFill>
                  <a:srgbClr val="000000"/>
                </a:solidFill>
                <a:uFill>
                  <a:solidFill>
                    <a:srgbClr val="FFFFFF"/>
                  </a:solidFill>
                </a:uFill>
                <a:latin typeface="Arial"/>
              </a:rPr>
              <a:t>Fifth Outline Level</a:t>
            </a:r>
          </a:p>
          <a:p>
            <a:pPr marL="2592000" lvl="5" indent="-216000">
              <a:buClr>
                <a:srgbClr val="000000"/>
              </a:buClr>
              <a:buSzPct val="45000"/>
              <a:buFont typeface="Wingdings" charset="2"/>
              <a:buChar char=""/>
            </a:pPr>
            <a:r>
              <a:rPr lang="en-US" sz="1800" b="0" strike="noStrike" spc="-1">
                <a:solidFill>
                  <a:srgbClr val="000000"/>
                </a:solidFill>
                <a:uFill>
                  <a:solidFill>
                    <a:srgbClr val="FFFFFF"/>
                  </a:solidFill>
                </a:uFill>
                <a:latin typeface="Arial"/>
              </a:rPr>
              <a:t>Sixth Outline Level</a:t>
            </a:r>
          </a:p>
          <a:p>
            <a:pPr marL="3024000" lvl="6" indent="-216000">
              <a:buClr>
                <a:srgbClr val="000000"/>
              </a:buClr>
              <a:buSzPct val="45000"/>
              <a:buFont typeface="Wingdings" charset="2"/>
              <a:buChar char=""/>
            </a:pPr>
            <a:r>
              <a:rPr lang="en-US" sz="18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50" name="Picture 3"/>
          <p:cNvPicPr/>
          <p:nvPr/>
        </p:nvPicPr>
        <p:blipFill>
          <a:blip r:embed="rId15"/>
          <a:stretch/>
        </p:blipFill>
        <p:spPr>
          <a:xfrm>
            <a:off x="0" y="0"/>
            <a:ext cx="12191040" cy="6856920"/>
          </a:xfrm>
          <a:prstGeom prst="rect">
            <a:avLst/>
          </a:prstGeom>
          <a:ln w="9360">
            <a:noFill/>
          </a:ln>
        </p:spPr>
      </p:pic>
      <p:pic>
        <p:nvPicPr>
          <p:cNvPr id="51" name="Picture 3"/>
          <p:cNvPicPr/>
          <p:nvPr/>
        </p:nvPicPr>
        <p:blipFill>
          <a:blip r:embed="rId16"/>
          <a:stretch/>
        </p:blipFill>
        <p:spPr>
          <a:xfrm>
            <a:off x="0" y="0"/>
            <a:ext cx="2057760" cy="2000880"/>
          </a:xfrm>
          <a:prstGeom prst="rect">
            <a:avLst/>
          </a:prstGeom>
          <a:ln w="9360">
            <a:noFill/>
          </a:ln>
        </p:spPr>
      </p:pic>
      <p:pic>
        <p:nvPicPr>
          <p:cNvPr id="52" name="Picture 14"/>
          <p:cNvPicPr/>
          <p:nvPr/>
        </p:nvPicPr>
        <p:blipFill>
          <a:blip r:embed="rId17"/>
          <a:stretch/>
        </p:blipFill>
        <p:spPr>
          <a:xfrm>
            <a:off x="11079000" y="277920"/>
            <a:ext cx="654480" cy="254520"/>
          </a:xfrm>
          <a:prstGeom prst="rect">
            <a:avLst/>
          </a:prstGeom>
          <a:ln w="9360">
            <a:noFill/>
          </a:ln>
        </p:spPr>
      </p:pic>
      <p:sp>
        <p:nvSpPr>
          <p:cNvPr id="53" name="Line 1"/>
          <p:cNvSpPr/>
          <p:nvPr/>
        </p:nvSpPr>
        <p:spPr>
          <a:xfrm flipV="1">
            <a:off x="452160" y="664920"/>
            <a:ext cx="11284200" cy="7920"/>
          </a:xfrm>
          <a:prstGeom prst="line">
            <a:avLst/>
          </a:prstGeom>
          <a:ln w="9360">
            <a:solidFill>
              <a:srgbClr val="000000"/>
            </a:solidFill>
            <a:round/>
          </a:ln>
        </p:spPr>
        <p:style>
          <a:lnRef idx="0">
            <a:scrgbClr r="0" g="0" b="0"/>
          </a:lnRef>
          <a:fillRef idx="0">
            <a:scrgbClr r="0" g="0" b="0"/>
          </a:fillRef>
          <a:effectRef idx="0">
            <a:scrgbClr r="0" g="0" b="0"/>
          </a:effectRef>
          <a:fontRef idx="minor"/>
        </p:style>
      </p:sp>
      <p:sp>
        <p:nvSpPr>
          <p:cNvPr id="54" name="CustomShape 2"/>
          <p:cNvSpPr/>
          <p:nvPr/>
        </p:nvSpPr>
        <p:spPr>
          <a:xfrm>
            <a:off x="317520" y="6540480"/>
            <a:ext cx="3967560" cy="232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939" b="0" strike="noStrike" spc="-1">
                <a:solidFill>
                  <a:srgbClr val="606060"/>
                </a:solidFill>
                <a:uFill>
                  <a:solidFill>
                    <a:srgbClr val="FFFFFF"/>
                  </a:solidFill>
                </a:uFill>
                <a:latin typeface="Arial"/>
                <a:ea typeface="ヒラギノ角ゴ Pro W3"/>
              </a:rPr>
              <a:t>© 2015 IBM Corporation</a:t>
            </a:r>
            <a:endParaRPr lang="en-US" sz="1800" b="0" strike="noStrike" spc="-1">
              <a:solidFill>
                <a:srgbClr val="000000"/>
              </a:solidFill>
              <a:uFill>
                <a:solidFill>
                  <a:srgbClr val="FFFFFF"/>
                </a:solidFill>
              </a:uFill>
              <a:latin typeface="Arial"/>
            </a:endParaRPr>
          </a:p>
        </p:txBody>
      </p:sp>
      <p:pic>
        <p:nvPicPr>
          <p:cNvPr id="55" name="Picture 17"/>
          <p:cNvPicPr/>
          <p:nvPr/>
        </p:nvPicPr>
        <p:blipFill>
          <a:blip r:embed="rId18"/>
          <a:stretch/>
        </p:blipFill>
        <p:spPr>
          <a:xfrm>
            <a:off x="398520" y="150840"/>
            <a:ext cx="1607040" cy="451440"/>
          </a:xfrm>
          <a:prstGeom prst="rect">
            <a:avLst/>
          </a:prstGeom>
          <a:ln w="9360">
            <a:noFill/>
          </a:ln>
        </p:spPr>
      </p:pic>
      <p:sp>
        <p:nvSpPr>
          <p:cNvPr id="56" name="CustomShape 3"/>
          <p:cNvSpPr/>
          <p:nvPr/>
        </p:nvSpPr>
        <p:spPr>
          <a:xfrm>
            <a:off x="9980640" y="6543720"/>
            <a:ext cx="1873800" cy="159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r">
              <a:lnSpc>
                <a:spcPct val="100000"/>
              </a:lnSpc>
            </a:pPr>
            <a:fld id="{0F01EB86-9A8D-4068-8B6D-68470B2BA21C}" type="slidenum">
              <a:rPr lang="en-US" sz="1000" b="0" strike="noStrike" spc="-1">
                <a:solidFill>
                  <a:srgbClr val="606060"/>
                </a:solidFill>
                <a:uFill>
                  <a:solidFill>
                    <a:srgbClr val="FFFFFF"/>
                  </a:solidFill>
                </a:uFill>
                <a:latin typeface="Arial"/>
                <a:ea typeface="ヒラギノ角ゴ Pro W3"/>
              </a:rPr>
              <a:t>‹#›</a:t>
            </a:fld>
            <a:endParaRPr lang="en-US" sz="1800" b="0" strike="noStrike" spc="-1">
              <a:solidFill>
                <a:srgbClr val="000000"/>
              </a:solidFill>
              <a:uFill>
                <a:solidFill>
                  <a:srgbClr val="FFFFFF"/>
                </a:solidFill>
              </a:uFill>
              <a:latin typeface="Arial"/>
            </a:endParaRPr>
          </a:p>
        </p:txBody>
      </p:sp>
      <p:pic>
        <p:nvPicPr>
          <p:cNvPr id="57" name="Picture 11"/>
          <p:cNvPicPr/>
          <p:nvPr/>
        </p:nvPicPr>
        <p:blipFill>
          <a:blip r:embed="rId15"/>
          <a:stretch/>
        </p:blipFill>
        <p:spPr>
          <a:xfrm>
            <a:off x="0" y="0"/>
            <a:ext cx="12191040" cy="6856920"/>
          </a:xfrm>
          <a:prstGeom prst="rect">
            <a:avLst/>
          </a:prstGeom>
          <a:ln w="9360">
            <a:noFill/>
          </a:ln>
        </p:spPr>
      </p:pic>
      <p:pic>
        <p:nvPicPr>
          <p:cNvPr id="58" name="Picture 3"/>
          <p:cNvPicPr/>
          <p:nvPr/>
        </p:nvPicPr>
        <p:blipFill>
          <a:blip r:embed="rId16"/>
          <a:stretch/>
        </p:blipFill>
        <p:spPr>
          <a:xfrm>
            <a:off x="0" y="0"/>
            <a:ext cx="2057760" cy="2000880"/>
          </a:xfrm>
          <a:prstGeom prst="rect">
            <a:avLst/>
          </a:prstGeom>
          <a:ln w="9360">
            <a:noFill/>
          </a:ln>
        </p:spPr>
      </p:pic>
      <p:pic>
        <p:nvPicPr>
          <p:cNvPr id="59" name="Picture 14"/>
          <p:cNvPicPr/>
          <p:nvPr/>
        </p:nvPicPr>
        <p:blipFill>
          <a:blip r:embed="rId17"/>
          <a:stretch/>
        </p:blipFill>
        <p:spPr>
          <a:xfrm>
            <a:off x="11079000" y="277920"/>
            <a:ext cx="654480" cy="254520"/>
          </a:xfrm>
          <a:prstGeom prst="rect">
            <a:avLst/>
          </a:prstGeom>
          <a:ln w="9360">
            <a:noFill/>
          </a:ln>
        </p:spPr>
      </p:pic>
      <p:sp>
        <p:nvSpPr>
          <p:cNvPr id="60" name="Line 4"/>
          <p:cNvSpPr/>
          <p:nvPr/>
        </p:nvSpPr>
        <p:spPr>
          <a:xfrm flipV="1">
            <a:off x="452160" y="664920"/>
            <a:ext cx="11284200" cy="7920"/>
          </a:xfrm>
          <a:prstGeom prst="line">
            <a:avLst/>
          </a:prstGeom>
          <a:ln w="9360">
            <a:solidFill>
              <a:srgbClr val="000000"/>
            </a:solidFill>
            <a:round/>
          </a:ln>
        </p:spPr>
        <p:style>
          <a:lnRef idx="0">
            <a:scrgbClr r="0" g="0" b="0"/>
          </a:lnRef>
          <a:fillRef idx="0">
            <a:scrgbClr r="0" g="0" b="0"/>
          </a:fillRef>
          <a:effectRef idx="0">
            <a:scrgbClr r="0" g="0" b="0"/>
          </a:effectRef>
          <a:fontRef idx="minor"/>
        </p:style>
      </p:sp>
      <p:pic>
        <p:nvPicPr>
          <p:cNvPr id="61" name="Picture 17"/>
          <p:cNvPicPr/>
          <p:nvPr/>
        </p:nvPicPr>
        <p:blipFill>
          <a:blip r:embed="rId18"/>
          <a:stretch/>
        </p:blipFill>
        <p:spPr>
          <a:xfrm>
            <a:off x="398520" y="150840"/>
            <a:ext cx="1607040" cy="451440"/>
          </a:xfrm>
          <a:prstGeom prst="rect">
            <a:avLst/>
          </a:prstGeom>
          <a:ln w="9360">
            <a:noFill/>
          </a:ln>
        </p:spPr>
      </p:pic>
      <p:sp>
        <p:nvSpPr>
          <p:cNvPr id="62" name="CustomShape 5"/>
          <p:cNvSpPr/>
          <p:nvPr/>
        </p:nvSpPr>
        <p:spPr>
          <a:xfrm>
            <a:off x="9980640" y="6543720"/>
            <a:ext cx="1873800" cy="159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r">
              <a:lnSpc>
                <a:spcPct val="100000"/>
              </a:lnSpc>
            </a:pPr>
            <a:fld id="{097AB494-A7C4-4E28-B251-DF544493DE94}" type="slidenum">
              <a:rPr lang="en-US" sz="1000" b="0" strike="noStrike" spc="-1">
                <a:solidFill>
                  <a:srgbClr val="606060"/>
                </a:solidFill>
                <a:uFill>
                  <a:solidFill>
                    <a:srgbClr val="FFFFFF"/>
                  </a:solidFill>
                </a:uFill>
                <a:latin typeface="Arial"/>
                <a:ea typeface="ヒラギノ角ゴ Pro W3"/>
              </a:rPr>
              <a:t>‹#›</a:t>
            </a:fld>
            <a:endParaRPr lang="en-US" sz="1800" b="0" strike="noStrike" spc="-1">
              <a:solidFill>
                <a:srgbClr val="000000"/>
              </a:solidFill>
              <a:uFill>
                <a:solidFill>
                  <a:srgbClr val="FFFFFF"/>
                </a:solidFill>
              </a:uFill>
              <a:latin typeface="Arial"/>
            </a:endParaRPr>
          </a:p>
        </p:txBody>
      </p:sp>
      <p:sp>
        <p:nvSpPr>
          <p:cNvPr id="63" name="PlaceHolder 6"/>
          <p:cNvSpPr>
            <a:spLocks noGrp="1"/>
          </p:cNvSpPr>
          <p:nvPr>
            <p:ph type="title"/>
          </p:nvPr>
        </p:nvSpPr>
        <p:spPr>
          <a:xfrm>
            <a:off x="609480" y="273600"/>
            <a:ext cx="10972440" cy="1144800"/>
          </a:xfrm>
          <a:prstGeom prst="rect">
            <a:avLst/>
          </a:prstGeom>
        </p:spPr>
        <p:txBody>
          <a:bodyPr lIns="0" tIns="0" rIns="0" bIns="0" anchor="ctr"/>
          <a:lstStyle/>
          <a:p>
            <a:pPr algn="ctr"/>
            <a:r>
              <a:rPr lang="en-US" sz="4400" b="0" strike="noStrike" spc="-1" dirty="0">
                <a:solidFill>
                  <a:srgbClr val="000000"/>
                </a:solidFill>
                <a:uFill>
                  <a:solidFill>
                    <a:srgbClr val="FFFFFF"/>
                  </a:solidFill>
                </a:uFill>
                <a:latin typeface="Arial"/>
              </a:rPr>
              <a:t>Click to edit the title text format</a:t>
            </a:r>
          </a:p>
        </p:txBody>
      </p:sp>
      <p:sp>
        <p:nvSpPr>
          <p:cNvPr id="64" name="PlaceHolder 7"/>
          <p:cNvSpPr>
            <a:spLocks noGrp="1"/>
          </p:cNvSpPr>
          <p:nvPr>
            <p:ph type="body"/>
          </p:nvPr>
        </p:nvSpPr>
        <p:spPr>
          <a:xfrm>
            <a:off x="609480" y="1604520"/>
            <a:ext cx="10972440" cy="3977280"/>
          </a:xfrm>
          <a:prstGeom prst="rect">
            <a:avLst/>
          </a:prstGeom>
        </p:spPr>
        <p:txBody>
          <a:bodyPr lIns="0" tIns="0" rIns="0" bIns="0"/>
          <a:lstStyle/>
          <a:p>
            <a:pPr marL="432000" indent="-324000">
              <a:buClr>
                <a:srgbClr val="000000"/>
              </a:buClr>
              <a:buSzPct val="45000"/>
              <a:buFont typeface="Wingdings" charset="2"/>
              <a:buChar char=""/>
            </a:pPr>
            <a:r>
              <a:rPr lang="en-US" sz="3200" b="0" strike="noStrike" spc="-1">
                <a:solidFill>
                  <a:srgbClr val="000000"/>
                </a:solidFill>
                <a:uFill>
                  <a:solidFill>
                    <a:srgbClr val="FFFFFF"/>
                  </a:solidFill>
                </a:uFill>
                <a:latin typeface="Arial"/>
              </a:rPr>
              <a:t>Click to edit the outline text format</a:t>
            </a:r>
          </a:p>
          <a:p>
            <a:pPr marL="864000" lvl="1" indent="-324000">
              <a:buClr>
                <a:srgbClr val="000000"/>
              </a:buClr>
              <a:buSzPct val="75000"/>
              <a:buFont typeface="Symbol" charset="2"/>
              <a:buChar char=""/>
            </a:pPr>
            <a:r>
              <a:rPr lang="en-US" sz="2800" b="0" strike="noStrike" spc="-1">
                <a:solidFill>
                  <a:srgbClr val="000000"/>
                </a:solidFill>
                <a:uFill>
                  <a:solidFill>
                    <a:srgbClr val="FFFFFF"/>
                  </a:solidFill>
                </a:uFill>
                <a:latin typeface="Arial"/>
              </a:rPr>
              <a:t>Second Outline Level</a:t>
            </a:r>
          </a:p>
          <a:p>
            <a:pPr marL="1296000" lvl="2" indent="-288000">
              <a:buClr>
                <a:srgbClr val="000000"/>
              </a:buClr>
              <a:buSzPct val="45000"/>
              <a:buFont typeface="Wingdings" charset="2"/>
              <a:buChar char=""/>
            </a:pPr>
            <a:r>
              <a:rPr lang="en-US" sz="2400" b="0" strike="noStrike" spc="-1">
                <a:solidFill>
                  <a:srgbClr val="000000"/>
                </a:solidFill>
                <a:uFill>
                  <a:solidFill>
                    <a:srgbClr val="FFFFFF"/>
                  </a:solidFill>
                </a:uFill>
                <a:latin typeface="Arial"/>
              </a:rPr>
              <a:t>Third Outline Level</a:t>
            </a:r>
          </a:p>
          <a:p>
            <a:pPr marL="1728000" lvl="3" indent="-216000">
              <a:buClr>
                <a:srgbClr val="000000"/>
              </a:buClr>
              <a:buSzPct val="75000"/>
              <a:buFont typeface="Symbol" charset="2"/>
              <a:buChar char=""/>
            </a:pPr>
            <a:r>
              <a:rPr lang="en-US" sz="2000" b="0" strike="noStrike" spc="-1">
                <a:solidFill>
                  <a:srgbClr val="000000"/>
                </a:solidFill>
                <a:uFill>
                  <a:solidFill>
                    <a:srgbClr val="FFFFFF"/>
                  </a:solidFill>
                </a:uFill>
                <a:latin typeface="Arial"/>
              </a:rPr>
              <a:t>Fourth Outline Level</a:t>
            </a:r>
          </a:p>
          <a:p>
            <a:pPr marL="2160000" lvl="4"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Fifth Outline Level</a:t>
            </a:r>
          </a:p>
          <a:p>
            <a:pPr marL="2592000" lvl="5"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Sixth Outline Level</a:t>
            </a:r>
          </a:p>
          <a:p>
            <a:pPr marL="3024000" lvl="6"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88"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CustomShape 1"/>
          <p:cNvSpPr/>
          <p:nvPr/>
        </p:nvSpPr>
        <p:spPr>
          <a:xfrm>
            <a:off x="261719" y="2136448"/>
            <a:ext cx="8437899" cy="1502721"/>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lstStyle/>
          <a:p>
            <a:r>
              <a:rPr lang="en-US" sz="4400" b="1" spc="-1" dirty="0" err="1">
                <a:solidFill>
                  <a:srgbClr val="0E8489"/>
                </a:solidFill>
                <a:uFill>
                  <a:solidFill>
                    <a:srgbClr val="FFFFFF"/>
                  </a:solidFill>
                </a:uFill>
                <a:latin typeface="Rockwell"/>
                <a:ea typeface="MS PGothic"/>
              </a:rPr>
              <a:t>TurboSched</a:t>
            </a:r>
            <a:endParaRPr lang="en-US" sz="4400" b="1" spc="-1">
              <a:solidFill>
                <a:srgbClr val="0E8489"/>
              </a:solidFill>
              <a:uFill>
                <a:solidFill>
                  <a:srgbClr val="FFFFFF"/>
                </a:solidFill>
              </a:uFill>
              <a:latin typeface="Rockwell"/>
              <a:ea typeface="MS PGothic"/>
            </a:endParaRPr>
          </a:p>
          <a:p>
            <a:r>
              <a:rPr lang="en-US" b="1" spc="-1" dirty="0">
                <a:solidFill>
                  <a:srgbClr val="0E8489"/>
                </a:solidFill>
                <a:uFill>
                  <a:solidFill>
                    <a:srgbClr val="FFFFFF"/>
                  </a:solidFill>
                </a:uFill>
                <a:ea typeface="+mn-lt"/>
                <a:cs typeface="+mn-lt"/>
              </a:rPr>
              <a:t>Core Computation and Other Challenges</a:t>
            </a:r>
          </a:p>
          <a:p>
            <a:endParaRPr lang="en-US" sz="3600" b="1" spc="-1" dirty="0">
              <a:solidFill>
                <a:srgbClr val="0E8489"/>
              </a:solidFill>
              <a:uFill>
                <a:solidFill>
                  <a:srgbClr val="FFFFFF"/>
                </a:solidFill>
              </a:uFill>
              <a:cs typeface="Arial"/>
            </a:endParaRPr>
          </a:p>
          <a:p>
            <a:r>
              <a:rPr lang="en-US" sz="3600" b="1" spc="-1" dirty="0">
                <a:solidFill>
                  <a:srgbClr val="0E8489"/>
                </a:solidFill>
                <a:uFill>
                  <a:solidFill>
                    <a:srgbClr val="FFFFFF"/>
                  </a:solidFill>
                </a:uFill>
                <a:cs typeface="Arial"/>
              </a:rPr>
              <a:t>- </a:t>
            </a:r>
            <a:r>
              <a:rPr lang="en-US" sz="2800" b="1" spc="-1" dirty="0">
                <a:solidFill>
                  <a:srgbClr val="0E8489"/>
                </a:solidFill>
                <a:uFill>
                  <a:solidFill>
                    <a:srgbClr val="FFFFFF"/>
                  </a:solidFill>
                </a:uFill>
                <a:cs typeface="Arial"/>
              </a:rPr>
              <a:t>Parth Shah &lt;parth@linux.ibm.com&gt;</a:t>
            </a:r>
          </a:p>
        </p:txBody>
      </p:sp>
      <p:pic>
        <p:nvPicPr>
          <p:cNvPr id="2" name="Picture 2" descr="A drawing of a cartoon character&#10;&#10;Description generated with high confidence">
            <a:extLst>
              <a:ext uri="{FF2B5EF4-FFF2-40B4-BE49-F238E27FC236}">
                <a16:creationId xmlns:a16="http://schemas.microsoft.com/office/drawing/2014/main" id="{36995633-119E-40B6-A83B-75CE687E1B78}"/>
              </a:ext>
            </a:extLst>
          </p:cNvPr>
          <p:cNvPicPr>
            <a:picLocks noChangeAspect="1"/>
          </p:cNvPicPr>
          <p:nvPr/>
        </p:nvPicPr>
        <p:blipFill>
          <a:blip r:embed="rId2"/>
          <a:stretch>
            <a:fillRect/>
          </a:stretch>
        </p:blipFill>
        <p:spPr>
          <a:xfrm>
            <a:off x="347383" y="4677334"/>
            <a:ext cx="1662953" cy="1860177"/>
          </a:xfrm>
          <a:prstGeom prst="rect">
            <a:avLst/>
          </a:prstGeom>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5B23B34-5609-4A42-91D4-D9B498A705EB}"/>
              </a:ext>
            </a:extLst>
          </p:cNvPr>
          <p:cNvSpPr txBox="1">
            <a:spLocks/>
          </p:cNvSpPr>
          <p:nvPr/>
        </p:nvSpPr>
        <p:spPr>
          <a:xfrm>
            <a:off x="358468" y="282565"/>
            <a:ext cx="10972440" cy="441506"/>
          </a:xfrm>
          <a:prstGeom prst="rect">
            <a:avLst/>
          </a:prstGeom>
        </p:spPr>
        <p:txBody>
          <a:bodyPr lIns="0" tIns="0" rIns="0" bIns="0"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spc="-1" dirty="0">
                <a:solidFill>
                  <a:schemeClr val="accent5">
                    <a:lumMod val="75000"/>
                  </a:schemeClr>
                </a:solidFill>
                <a:uFill>
                  <a:solidFill>
                    <a:srgbClr val="FFFFFF"/>
                  </a:solidFill>
                </a:uFill>
                <a:latin typeface="Arial"/>
                <a:ea typeface="Arial Unicode MS"/>
              </a:rPr>
              <a:t>Overview of Challenges</a:t>
            </a:r>
            <a:endParaRPr lang="en-US" dirty="0"/>
          </a:p>
        </p:txBody>
      </p:sp>
      <p:pic>
        <p:nvPicPr>
          <p:cNvPr id="2" name="Picture 3" descr="A screenshot of a video game&#10;&#10;Description generated with high confidence">
            <a:extLst>
              <a:ext uri="{FF2B5EF4-FFF2-40B4-BE49-F238E27FC236}">
                <a16:creationId xmlns:a16="http://schemas.microsoft.com/office/drawing/2014/main" id="{DB52EE39-C5F5-4247-B984-721F2DB817F8}"/>
              </a:ext>
            </a:extLst>
          </p:cNvPr>
          <p:cNvPicPr>
            <a:picLocks noChangeAspect="1"/>
          </p:cNvPicPr>
          <p:nvPr/>
        </p:nvPicPr>
        <p:blipFill>
          <a:blip r:embed="rId2"/>
          <a:stretch>
            <a:fillRect/>
          </a:stretch>
        </p:blipFill>
        <p:spPr>
          <a:xfrm>
            <a:off x="3406589" y="1524344"/>
            <a:ext cx="6015316" cy="4822324"/>
          </a:xfrm>
          <a:prstGeom prst="rect">
            <a:avLst/>
          </a:prstGeom>
        </p:spPr>
      </p:pic>
      <p:cxnSp>
        <p:nvCxnSpPr>
          <p:cNvPr id="6" name="Connector: Curved 5">
            <a:extLst>
              <a:ext uri="{FF2B5EF4-FFF2-40B4-BE49-F238E27FC236}">
                <a16:creationId xmlns:a16="http://schemas.microsoft.com/office/drawing/2014/main" id="{8CADA2FE-87FA-4890-B90E-66DF90E0E4CE}"/>
              </a:ext>
            </a:extLst>
          </p:cNvPr>
          <p:cNvCxnSpPr/>
          <p:nvPr/>
        </p:nvCxnSpPr>
        <p:spPr>
          <a:xfrm flipV="1">
            <a:off x="2079812" y="1833283"/>
            <a:ext cx="3299012" cy="600635"/>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8E4CC5C0-5D01-473F-BBA0-E4800AEC9AB2}"/>
              </a:ext>
            </a:extLst>
          </p:cNvPr>
          <p:cNvSpPr txBox="1"/>
          <p:nvPr/>
        </p:nvSpPr>
        <p:spPr>
          <a:xfrm>
            <a:off x="187700" y="2249580"/>
            <a:ext cx="2223246"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i="1" dirty="0">
                <a:latin typeface="Calibri"/>
              </a:rPr>
              <a:t>Is the Task Jitter ?</a:t>
            </a:r>
          </a:p>
        </p:txBody>
      </p:sp>
      <p:cxnSp>
        <p:nvCxnSpPr>
          <p:cNvPr id="12" name="Straight Arrow Connector 11">
            <a:extLst>
              <a:ext uri="{FF2B5EF4-FFF2-40B4-BE49-F238E27FC236}">
                <a16:creationId xmlns:a16="http://schemas.microsoft.com/office/drawing/2014/main" id="{8C35C4EE-ABFA-4F0B-B70B-D56EBB318296}"/>
              </a:ext>
            </a:extLst>
          </p:cNvPr>
          <p:cNvCxnSpPr/>
          <p:nvPr/>
        </p:nvCxnSpPr>
        <p:spPr>
          <a:xfrm>
            <a:off x="2345951" y="4663327"/>
            <a:ext cx="1559860" cy="1255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F2B5B68E-53DD-449F-BD23-7989F412BF20}"/>
              </a:ext>
            </a:extLst>
          </p:cNvPr>
          <p:cNvSpPr txBox="1"/>
          <p:nvPr/>
        </p:nvSpPr>
        <p:spPr>
          <a:xfrm>
            <a:off x="158003" y="4344520"/>
            <a:ext cx="274320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i="1" dirty="0">
                <a:latin typeface="Calibri"/>
              </a:rPr>
              <a:t>Any "Core Capacity" left?</a:t>
            </a:r>
            <a:br>
              <a:rPr lang="en-US" i="1" dirty="0">
                <a:latin typeface="Calibri"/>
              </a:rPr>
            </a:br>
            <a:r>
              <a:rPr lang="en-US" i="1" dirty="0">
                <a:latin typeface="Calibri"/>
              </a:rPr>
              <a:t>- to pack jitter task on the busy core</a:t>
            </a:r>
          </a:p>
        </p:txBody>
      </p:sp>
      <p:cxnSp>
        <p:nvCxnSpPr>
          <p:cNvPr id="15" name="Straight Arrow Connector 14">
            <a:extLst>
              <a:ext uri="{FF2B5EF4-FFF2-40B4-BE49-F238E27FC236}">
                <a16:creationId xmlns:a16="http://schemas.microsoft.com/office/drawing/2014/main" id="{44917B04-D330-4EF4-8377-0800EDFE78FC}"/>
              </a:ext>
            </a:extLst>
          </p:cNvPr>
          <p:cNvCxnSpPr/>
          <p:nvPr/>
        </p:nvCxnSpPr>
        <p:spPr>
          <a:xfrm>
            <a:off x="3952875" y="6395756"/>
            <a:ext cx="5100917" cy="896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9135653D-CDB1-4350-86D6-DB5B4A4CCB70}"/>
              </a:ext>
            </a:extLst>
          </p:cNvPr>
          <p:cNvSpPr txBox="1"/>
          <p:nvPr/>
        </p:nvSpPr>
        <p:spPr>
          <a:xfrm>
            <a:off x="5127812" y="6418729"/>
            <a:ext cx="3926541"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i="1" dirty="0">
                <a:latin typeface="Calibri"/>
              </a:rPr>
              <a:t>Non Idle core Search Span</a:t>
            </a:r>
          </a:p>
        </p:txBody>
      </p:sp>
    </p:spTree>
    <p:extLst>
      <p:ext uri="{BB962C8B-B14F-4D97-AF65-F5344CB8AC3E}">
        <p14:creationId xmlns:p14="http://schemas.microsoft.com/office/powerpoint/2010/main" val="2427077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2779" y="662623"/>
            <a:ext cx="5744585" cy="738692"/>
          </a:xfrm>
        </p:spPr>
        <p:txBody>
          <a:bodyPr/>
          <a:lstStyle/>
          <a:p>
            <a:pPr algn="ctr"/>
            <a:r>
              <a:rPr lang="en-US" sz="3600" dirty="0">
                <a:solidFill>
                  <a:schemeClr val="accent5">
                    <a:lumMod val="75000"/>
                  </a:schemeClr>
                </a:solidFill>
              </a:rPr>
              <a:t>Core Capacity Computation</a:t>
            </a:r>
            <a:endParaRPr lang="en-US" sz="3600" cap="none" dirty="0">
              <a:solidFill>
                <a:schemeClr val="accent5">
                  <a:lumMod val="75000"/>
                </a:schemeClr>
              </a:solidFill>
            </a:endParaRPr>
          </a:p>
        </p:txBody>
      </p:sp>
      <p:sp>
        <p:nvSpPr>
          <p:cNvPr id="3" name="Slide Number Placeholder 2"/>
          <p:cNvSpPr>
            <a:spLocks noGrp="1"/>
          </p:cNvSpPr>
          <p:nvPr>
            <p:ph type="sldNum" idx="10"/>
          </p:nvPr>
        </p:nvSpPr>
        <p:spPr/>
        <p:txBody>
          <a:bodyPr/>
          <a:lstStyle/>
          <a:p>
            <a:fld id="{4FAB73BC-B049-4115-A692-8D63A059BFB8}" type="slidenum">
              <a:rPr lang="en-US" smtClean="0"/>
              <a:pPr/>
              <a:t>3</a:t>
            </a:fld>
            <a:endParaRPr lang="en-US" dirty="0"/>
          </a:p>
        </p:txBody>
      </p:sp>
      <p:sp>
        <p:nvSpPr>
          <p:cNvPr id="4" name="TextBox 3">
            <a:extLst>
              <a:ext uri="{FF2B5EF4-FFF2-40B4-BE49-F238E27FC236}">
                <a16:creationId xmlns:a16="http://schemas.microsoft.com/office/drawing/2014/main" id="{58B187AA-0408-4986-9730-B02BE3CABEEB}"/>
              </a:ext>
            </a:extLst>
          </p:cNvPr>
          <p:cNvSpPr txBox="1"/>
          <p:nvPr/>
        </p:nvSpPr>
        <p:spPr>
          <a:xfrm>
            <a:off x="645460" y="1541930"/>
            <a:ext cx="7521387" cy="26776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t>Objective:</a:t>
            </a:r>
          </a:p>
          <a:p>
            <a:pPr marL="342900" indent="-342900">
              <a:buAutoNum type="arabicPeriod"/>
            </a:pPr>
            <a:r>
              <a:rPr lang="en-US" dirty="0">
                <a:ea typeface="+mn-lt"/>
                <a:cs typeface="+mn-lt"/>
              </a:rPr>
              <a:t>Select non idle/busy core</a:t>
            </a:r>
          </a:p>
          <a:p>
            <a:pPr marL="342900" indent="-342900">
              <a:buAutoNum type="arabicPeriod"/>
            </a:pPr>
            <a:r>
              <a:rPr lang="en-US" dirty="0"/>
              <a:t>Find if the enough capacity is left for packing jitters on the core</a:t>
            </a:r>
          </a:p>
          <a:p>
            <a:pPr marL="342900" indent="-342900">
              <a:buAutoNum type="arabicPeriod"/>
            </a:pPr>
            <a:r>
              <a:rPr lang="en-US" dirty="0"/>
              <a:t>Determine if the core gets overloaded after jitter packing</a:t>
            </a:r>
          </a:p>
          <a:p>
            <a:pPr marL="342900" indent="-342900">
              <a:buAutoNum type="arabicPeriod"/>
            </a:pPr>
            <a:endParaRPr lang="en-US" dirty="0"/>
          </a:p>
          <a:p>
            <a:r>
              <a:rPr lang="en-US" b="1" dirty="0"/>
              <a:t>Current Approach:</a:t>
            </a:r>
          </a:p>
          <a:p>
            <a:pPr marL="285750" indent="-285750">
              <a:buFont typeface="Arial"/>
              <a:buChar char="•"/>
            </a:pPr>
            <a:r>
              <a:rPr lang="en-US" dirty="0"/>
              <a:t>Use CPU capacity to calculate Core capacity such that</a:t>
            </a:r>
          </a:p>
          <a:p>
            <a:pPr algn="r"/>
            <a:r>
              <a:rPr lang="en-US" dirty="0">
                <a:latin typeface="Courier New"/>
              </a:rPr>
              <a:t>Core capacity = K * </a:t>
            </a:r>
            <a:r>
              <a:rPr lang="en-US" dirty="0" err="1">
                <a:latin typeface="Courier New"/>
              </a:rPr>
              <a:t>cpu_capacity</a:t>
            </a:r>
            <a:r>
              <a:rPr lang="en-US" dirty="0">
                <a:latin typeface="Courier New"/>
              </a:rPr>
              <a:t>(</a:t>
            </a:r>
            <a:r>
              <a:rPr lang="en-US" dirty="0" err="1">
                <a:latin typeface="Courier New"/>
              </a:rPr>
              <a:t>first_cpu</a:t>
            </a:r>
            <a:r>
              <a:rPr lang="en-US" dirty="0">
                <a:latin typeface="Courier New"/>
              </a:rPr>
              <a:t>)</a:t>
            </a:r>
            <a:br>
              <a:rPr lang="en-US" dirty="0">
                <a:latin typeface="Courier New"/>
              </a:rPr>
            </a:br>
            <a:r>
              <a:rPr lang="en-US" dirty="0"/>
              <a:t>where K is linear factor with </a:t>
            </a:r>
            <a:r>
              <a:rPr lang="en-US" i="1" dirty="0">
                <a:latin typeface="Calibri"/>
              </a:rPr>
              <a:t>K=1.5 for SMT- 4</a:t>
            </a:r>
            <a:r>
              <a:rPr lang="en-US" dirty="0"/>
              <a:t> and </a:t>
            </a:r>
            <a:r>
              <a:rPr lang="en-US" i="1" dirty="0">
                <a:latin typeface="Calibri"/>
              </a:rPr>
              <a:t>K=2 for SMT-8</a:t>
            </a:r>
            <a:r>
              <a:rPr lang="en-US" dirty="0"/>
              <a:t> core</a:t>
            </a:r>
          </a:p>
        </p:txBody>
      </p:sp>
      <p:graphicFrame>
        <p:nvGraphicFramePr>
          <p:cNvPr id="48" name="Diagram 48">
            <a:extLst>
              <a:ext uri="{FF2B5EF4-FFF2-40B4-BE49-F238E27FC236}">
                <a16:creationId xmlns:a16="http://schemas.microsoft.com/office/drawing/2014/main" id="{780AE300-53B9-46FC-AA51-BD99ED826328}"/>
              </a:ext>
            </a:extLst>
          </p:cNvPr>
          <p:cNvGraphicFramePr/>
          <p:nvPr>
            <p:extLst>
              <p:ext uri="{D42A27DB-BD31-4B8C-83A1-F6EECF244321}">
                <p14:modId xmlns:p14="http://schemas.microsoft.com/office/powerpoint/2010/main" val="2422564334"/>
              </p:ext>
            </p:extLst>
          </p:nvPr>
        </p:nvGraphicFramePr>
        <p:xfrm>
          <a:off x="8507506" y="874059"/>
          <a:ext cx="3379694" cy="38996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88" name="Title 1">
            <a:extLst>
              <a:ext uri="{FF2B5EF4-FFF2-40B4-BE49-F238E27FC236}">
                <a16:creationId xmlns:a16="http://schemas.microsoft.com/office/drawing/2014/main" id="{358A7F0A-293E-4FB1-BE3B-4665F4E82A94}"/>
              </a:ext>
            </a:extLst>
          </p:cNvPr>
          <p:cNvSpPr txBox="1">
            <a:spLocks/>
          </p:cNvSpPr>
          <p:nvPr/>
        </p:nvSpPr>
        <p:spPr>
          <a:xfrm>
            <a:off x="644826" y="4499516"/>
            <a:ext cx="7967832" cy="738692"/>
          </a:xfrm>
          <a:prstGeom prst="rect">
            <a:avLst/>
          </a:prstGeom>
        </p:spPr>
        <p:txBody>
          <a:bodyPr lIns="0" tIns="0" rIns="0" bIns="0"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dirty="0">
                <a:solidFill>
                  <a:schemeClr val="accent5">
                    <a:lumMod val="75000"/>
                  </a:schemeClr>
                </a:solidFill>
              </a:rPr>
              <a:t>Search Domain for Non Idle Core</a:t>
            </a:r>
            <a:endParaRPr lang="en-US" dirty="0">
              <a:solidFill>
                <a:schemeClr val="accent5">
                  <a:lumMod val="75000"/>
                </a:schemeClr>
              </a:solidFill>
            </a:endParaRPr>
          </a:p>
        </p:txBody>
      </p:sp>
      <p:sp>
        <p:nvSpPr>
          <p:cNvPr id="5" name="TextBox 4">
            <a:extLst>
              <a:ext uri="{FF2B5EF4-FFF2-40B4-BE49-F238E27FC236}">
                <a16:creationId xmlns:a16="http://schemas.microsoft.com/office/drawing/2014/main" id="{43246493-EA33-4774-A4AE-A84D56EA10A6}"/>
              </a:ext>
            </a:extLst>
          </p:cNvPr>
          <p:cNvSpPr txBox="1"/>
          <p:nvPr/>
        </p:nvSpPr>
        <p:spPr>
          <a:xfrm>
            <a:off x="744071" y="5226424"/>
            <a:ext cx="7942729"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gn="l">
              <a:buFont typeface="Arial"/>
              <a:buChar char="•"/>
            </a:pPr>
            <a:r>
              <a:rPr lang="en-US" b="1" dirty="0"/>
              <a:t>DIE</a:t>
            </a:r>
          </a:p>
          <a:p>
            <a:pPr marL="742950" lvl="1" indent="-285750">
              <a:buFont typeface="Arial"/>
              <a:buChar char="•"/>
            </a:pPr>
            <a:r>
              <a:rPr lang="en-US" dirty="0"/>
              <a:t>Exhaustive but efficient for sustaining Turbo </a:t>
            </a:r>
          </a:p>
          <a:p>
            <a:pPr marL="285750" indent="-285750">
              <a:buFont typeface="Arial"/>
              <a:buChar char="•"/>
            </a:pPr>
            <a:r>
              <a:rPr lang="en-US" b="1" dirty="0"/>
              <a:t>LLC</a:t>
            </a:r>
          </a:p>
          <a:p>
            <a:pPr marL="742950" lvl="1" indent="-285750">
              <a:buFont typeface="Arial"/>
              <a:buChar char="•"/>
            </a:pPr>
            <a:r>
              <a:rPr lang="en-US" dirty="0"/>
              <a:t>Generic across architecture but gets less benefit of task packing</a:t>
            </a:r>
          </a:p>
        </p:txBody>
      </p:sp>
    </p:spTree>
    <p:extLst>
      <p:ext uri="{BB962C8B-B14F-4D97-AF65-F5344CB8AC3E}">
        <p14:creationId xmlns:p14="http://schemas.microsoft.com/office/powerpoint/2010/main" val="3935443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0005" y="1460483"/>
            <a:ext cx="10468983" cy="4844526"/>
          </a:xfrm>
        </p:spPr>
        <p:txBody>
          <a:bodyPr/>
          <a:lstStyle/>
          <a:p>
            <a:pPr marL="342900" indent="-342900">
              <a:buFont typeface="Arial"/>
              <a:buChar char="•"/>
            </a:pPr>
            <a:r>
              <a:rPr lang="en-US" sz="2800" dirty="0">
                <a:ea typeface="+mj-lt"/>
                <a:cs typeface="+mj-lt"/>
              </a:rPr>
              <a:t>This work represents the view of the authors and does not necessarily represent the view of the employers (IBM Corporation).</a:t>
            </a:r>
            <a:endParaRPr lang="en-US" sz="2800"/>
          </a:p>
          <a:p>
            <a:pPr marL="342900" indent="-342900">
              <a:buFont typeface="Arial"/>
              <a:buChar char="•"/>
            </a:pPr>
            <a:r>
              <a:rPr lang="en-US" sz="2800" dirty="0">
                <a:ea typeface="+mj-lt"/>
                <a:cs typeface="+mj-lt"/>
              </a:rPr>
              <a:t>IBM and IBM (Logo) are trademarks or registered trademarks of International Business Machines in United States and/or other countries.</a:t>
            </a:r>
            <a:endParaRPr lang="en-US" sz="2800"/>
          </a:p>
          <a:p>
            <a:pPr marL="342900" indent="-342900">
              <a:buFont typeface="Arial"/>
              <a:buChar char="•"/>
            </a:pPr>
            <a:r>
              <a:rPr lang="en-US" sz="2800" dirty="0">
                <a:ea typeface="+mj-lt"/>
                <a:cs typeface="+mj-lt"/>
              </a:rPr>
              <a:t>Linux is a registered trademark of Linus Torvalds.</a:t>
            </a:r>
            <a:endParaRPr lang="en-US" sz="2800"/>
          </a:p>
          <a:p>
            <a:pPr marL="342900" indent="-342900">
              <a:buFont typeface="Arial"/>
              <a:buChar char="•"/>
            </a:pPr>
            <a:r>
              <a:rPr lang="en-US" sz="2800" dirty="0">
                <a:ea typeface="+mj-lt"/>
                <a:cs typeface="+mj-lt"/>
              </a:rPr>
              <a:t>Other company, product and service names may be trademarks or service marks of others.</a:t>
            </a:r>
            <a:endParaRPr lang="en-US" sz="2800"/>
          </a:p>
        </p:txBody>
      </p:sp>
      <p:sp>
        <p:nvSpPr>
          <p:cNvPr id="3" name="Slide Number Placeholder 2"/>
          <p:cNvSpPr>
            <a:spLocks noGrp="1"/>
          </p:cNvSpPr>
          <p:nvPr>
            <p:ph type="sldNum" idx="10"/>
          </p:nvPr>
        </p:nvSpPr>
        <p:spPr/>
        <p:txBody>
          <a:bodyPr/>
          <a:lstStyle/>
          <a:p>
            <a:fld id="{4FAB73BC-B049-4115-A692-8D63A059BFB8}" type="slidenum">
              <a:rPr lang="en-US" smtClean="0"/>
              <a:pPr/>
              <a:t>4</a:t>
            </a:fld>
            <a:endParaRPr lang="en-US" dirty="0"/>
          </a:p>
        </p:txBody>
      </p:sp>
      <p:sp>
        <p:nvSpPr>
          <p:cNvPr id="4" name="TextBox 3">
            <a:extLst>
              <a:ext uri="{FF2B5EF4-FFF2-40B4-BE49-F238E27FC236}">
                <a16:creationId xmlns:a16="http://schemas.microsoft.com/office/drawing/2014/main" id="{E0FF2AF5-802A-4F67-AE2B-25B1931B6BB7}"/>
              </a:ext>
            </a:extLst>
          </p:cNvPr>
          <p:cNvSpPr txBox="1"/>
          <p:nvPr/>
        </p:nvSpPr>
        <p:spPr>
          <a:xfrm>
            <a:off x="3146612" y="770965"/>
            <a:ext cx="9986682"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400" dirty="0"/>
              <a:t>Legal Statement</a:t>
            </a:r>
          </a:p>
        </p:txBody>
      </p:sp>
    </p:spTree>
    <p:extLst>
      <p:ext uri="{BB962C8B-B14F-4D97-AF65-F5344CB8AC3E}">
        <p14:creationId xmlns:p14="http://schemas.microsoft.com/office/powerpoint/2010/main" val="15763103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21958</TotalTime>
  <Words>367</Words>
  <Application>Microsoft Office PowerPoint</Application>
  <PresentationFormat>Widescreen</PresentationFormat>
  <Paragraphs>198</Paragraphs>
  <Slides>4</Slides>
  <Notes>2</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Office Theme</vt:lpstr>
      <vt:lpstr>Office Theme</vt:lpstr>
      <vt:lpstr>PowerPoint Presentation</vt:lpstr>
      <vt:lpstr>PowerPoint Presentation</vt:lpstr>
      <vt:lpstr>Core Capacity Computation</vt:lpstr>
      <vt:lpstr>This work represents the view of the authors and does not necessarily represent the view of the employers (IBM Corporation). IBM and IBM (Logo) are trademarks or registered trademarks of International Business Machines in United States and/or other countries. Linux is a registered trademark of Linus Torvalds. Other company, product and service names may be trademarks or service marks of others.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sai</dc:creator>
  <cp:lastModifiedBy>Microsoft Office User</cp:lastModifiedBy>
  <cp:revision>3115</cp:revision>
  <cp:lastPrinted>2019-04-23T03:36:28Z</cp:lastPrinted>
  <dcterms:modified xsi:type="dcterms:W3CDTF">2019-09-05T09:03:57Z</dcterms:modified>
  <dc:language>en-US</dc:language>
</cp:coreProperties>
</file>