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Lst>
  <p:sldSz cx="24384000" cy="13716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1218960" y="3209400"/>
            <a:ext cx="21944880" cy="379440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31"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32"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33"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
        <p:nvSpPr>
          <p:cNvPr id="34" name="PlaceHolder 5"/>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36" name="PlaceHolder 2"/>
          <p:cNvSpPr>
            <a:spLocks noGrp="1"/>
          </p:cNvSpPr>
          <p:nvPr>
            <p:ph type="body"/>
          </p:nvPr>
        </p:nvSpPr>
        <p:spPr>
          <a:xfrm>
            <a:off x="1218960" y="3209400"/>
            <a:ext cx="7066080" cy="379440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8638560" y="3209400"/>
            <a:ext cx="7066080" cy="3794400"/>
          </a:xfrm>
          <a:prstGeom prst="rect">
            <a:avLst/>
          </a:prstGeom>
        </p:spPr>
        <p:txBody>
          <a:bodyPr lIns="0" rIns="0" tIns="0" bIns="0">
            <a:normAutofit/>
          </a:bodyPr>
          <a:p>
            <a:endParaRPr b="0" lang="en-US" sz="3200" spc="-1" strike="noStrike">
              <a:latin typeface="Arial"/>
            </a:endParaRPr>
          </a:p>
        </p:txBody>
      </p:sp>
      <p:sp>
        <p:nvSpPr>
          <p:cNvPr id="38" name="PlaceHolder 4"/>
          <p:cNvSpPr>
            <a:spLocks noGrp="1"/>
          </p:cNvSpPr>
          <p:nvPr>
            <p:ph type="body"/>
          </p:nvPr>
        </p:nvSpPr>
        <p:spPr>
          <a:xfrm>
            <a:off x="16058520" y="3209400"/>
            <a:ext cx="7066080" cy="3794400"/>
          </a:xfrm>
          <a:prstGeom prst="rect">
            <a:avLst/>
          </a:prstGeom>
        </p:spPr>
        <p:txBody>
          <a:bodyPr lIns="0" rIns="0" tIns="0" bIns="0">
            <a:normAutofit/>
          </a:bodyPr>
          <a:p>
            <a:endParaRPr b="0" lang="en-US" sz="3200" spc="-1" strike="noStrike">
              <a:latin typeface="Arial"/>
            </a:endParaRPr>
          </a:p>
        </p:txBody>
      </p:sp>
      <p:sp>
        <p:nvSpPr>
          <p:cNvPr id="39" name="PlaceHolder 5"/>
          <p:cNvSpPr>
            <a:spLocks noGrp="1"/>
          </p:cNvSpPr>
          <p:nvPr>
            <p:ph type="body"/>
          </p:nvPr>
        </p:nvSpPr>
        <p:spPr>
          <a:xfrm>
            <a:off x="1218960" y="7364520"/>
            <a:ext cx="7066080" cy="3794400"/>
          </a:xfrm>
          <a:prstGeom prst="rect">
            <a:avLst/>
          </a:prstGeom>
        </p:spPr>
        <p:txBody>
          <a:bodyPr lIns="0" rIns="0" tIns="0" bIns="0">
            <a:normAutofit/>
          </a:bodyPr>
          <a:p>
            <a:endParaRPr b="0" lang="en-US" sz="3200" spc="-1" strike="noStrike">
              <a:latin typeface="Arial"/>
            </a:endParaRPr>
          </a:p>
        </p:txBody>
      </p:sp>
      <p:sp>
        <p:nvSpPr>
          <p:cNvPr id="40" name="PlaceHolder 6"/>
          <p:cNvSpPr>
            <a:spLocks noGrp="1"/>
          </p:cNvSpPr>
          <p:nvPr>
            <p:ph type="body"/>
          </p:nvPr>
        </p:nvSpPr>
        <p:spPr>
          <a:xfrm>
            <a:off x="8638560" y="7364520"/>
            <a:ext cx="7066080" cy="3794400"/>
          </a:xfrm>
          <a:prstGeom prst="rect">
            <a:avLst/>
          </a:prstGeom>
        </p:spPr>
        <p:txBody>
          <a:bodyPr lIns="0" rIns="0" tIns="0" bIns="0">
            <a:normAutofit/>
          </a:bodyPr>
          <a:p>
            <a:endParaRPr b="0" lang="en-US" sz="3200" spc="-1" strike="noStrike">
              <a:latin typeface="Arial"/>
            </a:endParaRPr>
          </a:p>
        </p:txBody>
      </p:sp>
      <p:sp>
        <p:nvSpPr>
          <p:cNvPr id="41" name="PlaceHolder 7"/>
          <p:cNvSpPr>
            <a:spLocks noGrp="1"/>
          </p:cNvSpPr>
          <p:nvPr>
            <p:ph type="body"/>
          </p:nvPr>
        </p:nvSpPr>
        <p:spPr>
          <a:xfrm>
            <a:off x="16058520" y="7364520"/>
            <a:ext cx="70660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49" name="PlaceHolder 2"/>
          <p:cNvSpPr>
            <a:spLocks noGrp="1"/>
          </p:cNvSpPr>
          <p:nvPr>
            <p:ph type="subTitle"/>
          </p:nvPr>
        </p:nvSpPr>
        <p:spPr>
          <a:xfrm>
            <a:off x="1218960" y="3209400"/>
            <a:ext cx="21944880" cy="7954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51" name="PlaceHolder 2"/>
          <p:cNvSpPr>
            <a:spLocks noGrp="1"/>
          </p:cNvSpPr>
          <p:nvPr>
            <p:ph type="body"/>
          </p:nvPr>
        </p:nvSpPr>
        <p:spPr>
          <a:xfrm>
            <a:off x="1218960" y="3209400"/>
            <a:ext cx="2194488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53"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54"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218960" y="547200"/>
            <a:ext cx="21944880" cy="106160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subTitle"/>
          </p:nvPr>
        </p:nvSpPr>
        <p:spPr>
          <a:xfrm>
            <a:off x="1218960" y="3209400"/>
            <a:ext cx="21944880" cy="7954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64" name="PlaceHolder 4"/>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1218960" y="3209400"/>
            <a:ext cx="21944880" cy="379440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73"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74"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75"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
        <p:nvSpPr>
          <p:cNvPr id="76" name="PlaceHolder 5"/>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1218960" y="3209400"/>
            <a:ext cx="7066080" cy="379440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8638560" y="3209400"/>
            <a:ext cx="7066080" cy="3794400"/>
          </a:xfrm>
          <a:prstGeom prst="rect">
            <a:avLst/>
          </a:prstGeom>
        </p:spPr>
        <p:txBody>
          <a:bodyPr lIns="0" rIns="0" tIns="0" bIns="0">
            <a:normAutofit/>
          </a:bodyPr>
          <a:p>
            <a:endParaRPr b="0" lang="en-US" sz="3200" spc="-1" strike="noStrike">
              <a:latin typeface="Arial"/>
            </a:endParaRPr>
          </a:p>
        </p:txBody>
      </p:sp>
      <p:sp>
        <p:nvSpPr>
          <p:cNvPr id="80" name="PlaceHolder 4"/>
          <p:cNvSpPr>
            <a:spLocks noGrp="1"/>
          </p:cNvSpPr>
          <p:nvPr>
            <p:ph type="body"/>
          </p:nvPr>
        </p:nvSpPr>
        <p:spPr>
          <a:xfrm>
            <a:off x="16058520" y="3209400"/>
            <a:ext cx="7066080" cy="3794400"/>
          </a:xfrm>
          <a:prstGeom prst="rect">
            <a:avLst/>
          </a:prstGeom>
        </p:spPr>
        <p:txBody>
          <a:bodyPr lIns="0" rIns="0" tIns="0" bIns="0">
            <a:normAutofit/>
          </a:bodyPr>
          <a:p>
            <a:endParaRPr b="0" lang="en-US" sz="3200" spc="-1" strike="noStrike">
              <a:latin typeface="Arial"/>
            </a:endParaRPr>
          </a:p>
        </p:txBody>
      </p:sp>
      <p:sp>
        <p:nvSpPr>
          <p:cNvPr id="81" name="PlaceHolder 5"/>
          <p:cNvSpPr>
            <a:spLocks noGrp="1"/>
          </p:cNvSpPr>
          <p:nvPr>
            <p:ph type="body"/>
          </p:nvPr>
        </p:nvSpPr>
        <p:spPr>
          <a:xfrm>
            <a:off x="1218960" y="7364520"/>
            <a:ext cx="7066080" cy="3794400"/>
          </a:xfrm>
          <a:prstGeom prst="rect">
            <a:avLst/>
          </a:prstGeom>
        </p:spPr>
        <p:txBody>
          <a:bodyPr lIns="0" rIns="0" tIns="0" bIns="0">
            <a:normAutofit/>
          </a:bodyPr>
          <a:p>
            <a:endParaRPr b="0" lang="en-US" sz="3200" spc="-1" strike="noStrike">
              <a:latin typeface="Arial"/>
            </a:endParaRPr>
          </a:p>
        </p:txBody>
      </p:sp>
      <p:sp>
        <p:nvSpPr>
          <p:cNvPr id="82" name="PlaceHolder 6"/>
          <p:cNvSpPr>
            <a:spLocks noGrp="1"/>
          </p:cNvSpPr>
          <p:nvPr>
            <p:ph type="body"/>
          </p:nvPr>
        </p:nvSpPr>
        <p:spPr>
          <a:xfrm>
            <a:off x="8638560" y="7364520"/>
            <a:ext cx="7066080" cy="3794400"/>
          </a:xfrm>
          <a:prstGeom prst="rect">
            <a:avLst/>
          </a:prstGeom>
        </p:spPr>
        <p:txBody>
          <a:bodyPr lIns="0" rIns="0" tIns="0" bIns="0">
            <a:normAutofit/>
          </a:bodyPr>
          <a:p>
            <a:endParaRPr b="0" lang="en-US" sz="3200" spc="-1" strike="noStrike">
              <a:latin typeface="Arial"/>
            </a:endParaRPr>
          </a:p>
        </p:txBody>
      </p:sp>
      <p:sp>
        <p:nvSpPr>
          <p:cNvPr id="83" name="PlaceHolder 7"/>
          <p:cNvSpPr>
            <a:spLocks noGrp="1"/>
          </p:cNvSpPr>
          <p:nvPr>
            <p:ph type="body"/>
          </p:nvPr>
        </p:nvSpPr>
        <p:spPr>
          <a:xfrm>
            <a:off x="16058520" y="7364520"/>
            <a:ext cx="70660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91" name="PlaceHolder 2"/>
          <p:cNvSpPr>
            <a:spLocks noGrp="1"/>
          </p:cNvSpPr>
          <p:nvPr>
            <p:ph type="subTitle"/>
          </p:nvPr>
        </p:nvSpPr>
        <p:spPr>
          <a:xfrm>
            <a:off x="1218960" y="3209400"/>
            <a:ext cx="21944880" cy="7954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93" name="PlaceHolder 2"/>
          <p:cNvSpPr>
            <a:spLocks noGrp="1"/>
          </p:cNvSpPr>
          <p:nvPr>
            <p:ph type="body"/>
          </p:nvPr>
        </p:nvSpPr>
        <p:spPr>
          <a:xfrm>
            <a:off x="1218960" y="3209400"/>
            <a:ext cx="2194488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95"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96"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9" name="PlaceHolder 2"/>
          <p:cNvSpPr>
            <a:spLocks noGrp="1"/>
          </p:cNvSpPr>
          <p:nvPr>
            <p:ph type="body"/>
          </p:nvPr>
        </p:nvSpPr>
        <p:spPr>
          <a:xfrm>
            <a:off x="1218960" y="3209400"/>
            <a:ext cx="2194488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218960" y="547200"/>
            <a:ext cx="21944880" cy="106160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00"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
        <p:nvSpPr>
          <p:cNvPr id="102"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105"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06" name="PlaceHolder 4"/>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1218960" y="3209400"/>
            <a:ext cx="21944880" cy="379440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15"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16"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17"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
        <p:nvSpPr>
          <p:cNvPr id="118" name="PlaceHolder 5"/>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1218960" y="3209400"/>
            <a:ext cx="7066080" cy="379440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8638560" y="3209400"/>
            <a:ext cx="7066080" cy="379440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16058520" y="3209400"/>
            <a:ext cx="7066080" cy="3794400"/>
          </a:xfrm>
          <a:prstGeom prst="rect">
            <a:avLst/>
          </a:prstGeom>
        </p:spPr>
        <p:txBody>
          <a:bodyPr lIns="0" rIns="0" tIns="0" bIns="0">
            <a:normAutofit/>
          </a:bodyPr>
          <a:p>
            <a:endParaRPr b="0" lang="en-US" sz="3200" spc="-1" strike="noStrike">
              <a:latin typeface="Arial"/>
            </a:endParaRPr>
          </a:p>
        </p:txBody>
      </p:sp>
      <p:sp>
        <p:nvSpPr>
          <p:cNvPr id="123" name="PlaceHolder 5"/>
          <p:cNvSpPr>
            <a:spLocks noGrp="1"/>
          </p:cNvSpPr>
          <p:nvPr>
            <p:ph type="body"/>
          </p:nvPr>
        </p:nvSpPr>
        <p:spPr>
          <a:xfrm>
            <a:off x="1218960" y="7364520"/>
            <a:ext cx="7066080" cy="3794400"/>
          </a:xfrm>
          <a:prstGeom prst="rect">
            <a:avLst/>
          </a:prstGeom>
        </p:spPr>
        <p:txBody>
          <a:bodyPr lIns="0" rIns="0" tIns="0" bIns="0">
            <a:normAutofit/>
          </a:bodyPr>
          <a:p>
            <a:endParaRPr b="0" lang="en-US" sz="3200" spc="-1" strike="noStrike">
              <a:latin typeface="Arial"/>
            </a:endParaRPr>
          </a:p>
        </p:txBody>
      </p:sp>
      <p:sp>
        <p:nvSpPr>
          <p:cNvPr id="124" name="PlaceHolder 6"/>
          <p:cNvSpPr>
            <a:spLocks noGrp="1"/>
          </p:cNvSpPr>
          <p:nvPr>
            <p:ph type="body"/>
          </p:nvPr>
        </p:nvSpPr>
        <p:spPr>
          <a:xfrm>
            <a:off x="8638560" y="7364520"/>
            <a:ext cx="7066080" cy="3794400"/>
          </a:xfrm>
          <a:prstGeom prst="rect">
            <a:avLst/>
          </a:prstGeom>
        </p:spPr>
        <p:txBody>
          <a:bodyPr lIns="0" rIns="0" tIns="0" bIns="0">
            <a:normAutofit/>
          </a:bodyPr>
          <a:p>
            <a:endParaRPr b="0" lang="en-US" sz="3200" spc="-1" strike="noStrike">
              <a:latin typeface="Arial"/>
            </a:endParaRPr>
          </a:p>
        </p:txBody>
      </p:sp>
      <p:sp>
        <p:nvSpPr>
          <p:cNvPr id="125" name="PlaceHolder 7"/>
          <p:cNvSpPr>
            <a:spLocks noGrp="1"/>
          </p:cNvSpPr>
          <p:nvPr>
            <p:ph type="body"/>
          </p:nvPr>
        </p:nvSpPr>
        <p:spPr>
          <a:xfrm>
            <a:off x="16058520" y="7364520"/>
            <a:ext cx="70660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subTitle"/>
          </p:nvPr>
        </p:nvSpPr>
        <p:spPr>
          <a:xfrm>
            <a:off x="1218960" y="3209400"/>
            <a:ext cx="21944880" cy="7954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35" name="PlaceHolder 2"/>
          <p:cNvSpPr>
            <a:spLocks noGrp="1"/>
          </p:cNvSpPr>
          <p:nvPr>
            <p:ph type="body"/>
          </p:nvPr>
        </p:nvSpPr>
        <p:spPr>
          <a:xfrm>
            <a:off x="1218960" y="3209400"/>
            <a:ext cx="2194488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12"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37"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138"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1218960" y="547200"/>
            <a:ext cx="21944880" cy="106160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42"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43"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
        <p:nvSpPr>
          <p:cNvPr id="144"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46"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147"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48" name="PlaceHolder 4"/>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51"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52" name="PlaceHolder 4"/>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1218960" y="3209400"/>
            <a:ext cx="21944880" cy="379440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57"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58"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159"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
        <p:nvSpPr>
          <p:cNvPr id="160" name="PlaceHolder 5"/>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1218960" y="3209400"/>
            <a:ext cx="7066080" cy="379440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8638560" y="3209400"/>
            <a:ext cx="7066080" cy="379440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16058520" y="3209400"/>
            <a:ext cx="7066080" cy="3794400"/>
          </a:xfrm>
          <a:prstGeom prst="rect">
            <a:avLst/>
          </a:prstGeom>
        </p:spPr>
        <p:txBody>
          <a:bodyPr lIns="0" rIns="0" tIns="0" bIns="0">
            <a:normAutofit/>
          </a:bodyPr>
          <a:p>
            <a:endParaRPr b="0" lang="en-US" sz="3200" spc="-1" strike="noStrike">
              <a:latin typeface="Arial"/>
            </a:endParaRPr>
          </a:p>
        </p:txBody>
      </p:sp>
      <p:sp>
        <p:nvSpPr>
          <p:cNvPr id="165" name="PlaceHolder 5"/>
          <p:cNvSpPr>
            <a:spLocks noGrp="1"/>
          </p:cNvSpPr>
          <p:nvPr>
            <p:ph type="body"/>
          </p:nvPr>
        </p:nvSpPr>
        <p:spPr>
          <a:xfrm>
            <a:off x="1218960" y="7364520"/>
            <a:ext cx="7066080" cy="3794400"/>
          </a:xfrm>
          <a:prstGeom prst="rect">
            <a:avLst/>
          </a:prstGeom>
        </p:spPr>
        <p:txBody>
          <a:bodyPr lIns="0" rIns="0" tIns="0" bIns="0">
            <a:normAutofit/>
          </a:bodyPr>
          <a:p>
            <a:endParaRPr b="0" lang="en-US" sz="3200" spc="-1" strike="noStrike">
              <a:latin typeface="Arial"/>
            </a:endParaRPr>
          </a:p>
        </p:txBody>
      </p:sp>
      <p:sp>
        <p:nvSpPr>
          <p:cNvPr id="166" name="PlaceHolder 6"/>
          <p:cNvSpPr>
            <a:spLocks noGrp="1"/>
          </p:cNvSpPr>
          <p:nvPr>
            <p:ph type="body"/>
          </p:nvPr>
        </p:nvSpPr>
        <p:spPr>
          <a:xfrm>
            <a:off x="8638560" y="7364520"/>
            <a:ext cx="7066080" cy="3794400"/>
          </a:xfrm>
          <a:prstGeom prst="rect">
            <a:avLst/>
          </a:prstGeom>
        </p:spPr>
        <p:txBody>
          <a:bodyPr lIns="0" rIns="0" tIns="0" bIns="0">
            <a:normAutofit/>
          </a:bodyPr>
          <a:p>
            <a:endParaRPr b="0" lang="en-US" sz="3200" spc="-1" strike="noStrike">
              <a:latin typeface="Arial"/>
            </a:endParaRPr>
          </a:p>
        </p:txBody>
      </p:sp>
      <p:sp>
        <p:nvSpPr>
          <p:cNvPr id="167" name="PlaceHolder 7"/>
          <p:cNvSpPr>
            <a:spLocks noGrp="1"/>
          </p:cNvSpPr>
          <p:nvPr>
            <p:ph type="body"/>
          </p:nvPr>
        </p:nvSpPr>
        <p:spPr>
          <a:xfrm>
            <a:off x="16058520" y="7364520"/>
            <a:ext cx="706608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18960" y="547200"/>
            <a:ext cx="21944880" cy="106160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12463560" y="3209400"/>
            <a:ext cx="10708920" cy="795492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12189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1218960" y="3209400"/>
            <a:ext cx="10708920" cy="795492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12463560" y="7364520"/>
            <a:ext cx="10708920" cy="379440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1218960" y="3209400"/>
            <a:ext cx="10708920" cy="379440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12463560" y="3209400"/>
            <a:ext cx="10708920" cy="379440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1218960" y="7364520"/>
            <a:ext cx="21944880" cy="379440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Google Shape;81;p2" descr=""/>
          <p:cNvPicPr/>
          <p:nvPr/>
        </p:nvPicPr>
        <p:blipFill>
          <a:blip r:embed="rId2"/>
          <a:stretch/>
        </p:blipFill>
        <p:spPr>
          <a:xfrm>
            <a:off x="0" y="360"/>
            <a:ext cx="24383520" cy="13715640"/>
          </a:xfrm>
          <a:prstGeom prst="rect">
            <a:avLst/>
          </a:prstGeom>
          <a:ln>
            <a:noFill/>
          </a:ln>
        </p:spPr>
      </p:pic>
      <p:sp>
        <p:nvSpPr>
          <p:cNvPr id="1" name="PlaceHolder 1"/>
          <p:cNvSpPr>
            <a:spLocks noGrp="1"/>
          </p:cNvSpPr>
          <p:nvPr>
            <p:ph type="body"/>
          </p:nvPr>
        </p:nvSpPr>
        <p:spPr>
          <a:xfrm>
            <a:off x="-1155600" y="-1295280"/>
            <a:ext cx="26745840" cy="160185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2" name="PlaceHolder 2"/>
          <p:cNvSpPr>
            <a:spLocks noGrp="1"/>
          </p:cNvSpPr>
          <p:nvPr>
            <p:ph type="title"/>
          </p:nvPr>
        </p:nvSpPr>
        <p:spPr>
          <a:xfrm>
            <a:off x="1206360" y="7124760"/>
            <a:ext cx="21970800" cy="4647960"/>
          </a:xfrm>
          <a:prstGeom prst="rect">
            <a:avLst/>
          </a:prstGeom>
        </p:spPr>
        <p:txBody>
          <a:bodyPr lIns="0" rIns="0" tIns="0" bIns="0" anchor="ctr">
            <a:noAutofit/>
          </a:bodyP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3" name="PlaceHolder 3"/>
          <p:cNvSpPr>
            <a:spLocks noGrp="1"/>
          </p:cNvSpPr>
          <p:nvPr>
            <p:ph type="body"/>
          </p:nvPr>
        </p:nvSpPr>
        <p:spPr>
          <a:xfrm>
            <a:off x="1207800" y="1106280"/>
            <a:ext cx="21968280" cy="636480"/>
          </a:xfrm>
          <a:prstGeom prst="rect">
            <a:avLst/>
          </a:prstGeom>
        </p:spPr>
        <p:txBody>
          <a:bodyPr lIns="0" rIns="0" tIns="0" bIns="0">
            <a:normAutofit fontScale="15000"/>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4" name="PlaceHolder 4"/>
          <p:cNvSpPr>
            <a:spLocks noGrp="1"/>
          </p:cNvSpPr>
          <p:nvPr>
            <p:ph type="body"/>
          </p:nvPr>
        </p:nvSpPr>
        <p:spPr>
          <a:xfrm>
            <a:off x="1206360" y="11610000"/>
            <a:ext cx="21970800" cy="1116720"/>
          </a:xfrm>
          <a:prstGeom prst="rect">
            <a:avLst/>
          </a:prstGeom>
        </p:spPr>
        <p:txBody>
          <a:bodyPr lIns="0" rIns="0" tIns="0" bIns="0">
            <a:normAutofit fontScale="35000"/>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5" name="PlaceHolder 5"/>
          <p:cNvSpPr>
            <a:spLocks noGrp="1"/>
          </p:cNvSpPr>
          <p:nvPr>
            <p:ph type="sldNum"/>
          </p:nvPr>
        </p:nvSpPr>
        <p:spPr>
          <a:xfrm>
            <a:off x="12001680" y="5398560"/>
            <a:ext cx="368280" cy="8056800"/>
          </a:xfrm>
          <a:prstGeom prst="rect">
            <a:avLst/>
          </a:prstGeom>
        </p:spPr>
        <p:txBody>
          <a:bodyPr lIns="50760" rIns="50760" tIns="50760" bIns="50760" anchor="b">
            <a:noAutofit/>
          </a:bodyPr>
          <a:p>
            <a:pPr algn="ctr">
              <a:lnSpc>
                <a:spcPct val="100000"/>
              </a:lnSpc>
              <a:tabLst>
                <a:tab algn="l" pos="0"/>
              </a:tabLst>
            </a:pPr>
            <a:fld id="{1D4CB245-C313-409D-8A17-2F051369A5DE}" type="slidenum">
              <a:rPr b="0" lang="en-US" sz="1800" spc="-1" strike="noStrike">
                <a:solidFill>
                  <a:srgbClr val="000000"/>
                </a:solidFill>
                <a:latin typeface="Helvetica Neue"/>
                <a:ea typeface="Helvetica Neue"/>
              </a:rPr>
              <a:t>&lt;number&gt;</a:t>
            </a:fld>
            <a:endParaRPr b="0" lang="en-US"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r>
              <a:rPr b="0" lang="en-US" sz="7200" spc="-1" strike="noStrike">
                <a:latin typeface="Arial"/>
              </a:rPr>
              <a:t>Click to edit the title text format</a:t>
            </a:r>
            <a:endParaRPr b="0" lang="en-US" sz="7200" spc="-1" strike="noStrike">
              <a:latin typeface="Arial"/>
            </a:endParaRPr>
          </a:p>
        </p:txBody>
      </p:sp>
      <p:sp>
        <p:nvSpPr>
          <p:cNvPr id="43" name="PlaceHolder 2"/>
          <p:cNvSpPr>
            <a:spLocks noGrp="1"/>
          </p:cNvSpPr>
          <p:nvPr>
            <p:ph type="body"/>
          </p:nvPr>
        </p:nvSpPr>
        <p:spPr>
          <a:xfrm>
            <a:off x="1218960" y="3209400"/>
            <a:ext cx="21944880" cy="7954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44" name="PlaceHolder 3"/>
          <p:cNvSpPr>
            <a:spLocks noGrp="1"/>
          </p:cNvSpPr>
          <p:nvPr>
            <p:ph type="dt"/>
          </p:nvPr>
        </p:nvSpPr>
        <p:spPr>
          <a:xfrm>
            <a:off x="1218960" y="12495240"/>
            <a:ext cx="5680800" cy="94572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45" name="PlaceHolder 4"/>
          <p:cNvSpPr>
            <a:spLocks noGrp="1"/>
          </p:cNvSpPr>
          <p:nvPr>
            <p:ph type="ftr"/>
          </p:nvPr>
        </p:nvSpPr>
        <p:spPr>
          <a:xfrm>
            <a:off x="8339040" y="12495240"/>
            <a:ext cx="7729200" cy="94572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46" name="PlaceHolder 5"/>
          <p:cNvSpPr>
            <a:spLocks noGrp="1"/>
          </p:cNvSpPr>
          <p:nvPr>
            <p:ph type="sldNum"/>
          </p:nvPr>
        </p:nvSpPr>
        <p:spPr>
          <a:xfrm>
            <a:off x="17483040" y="12495240"/>
            <a:ext cx="5680800" cy="945720"/>
          </a:xfrm>
          <a:prstGeom prst="rect">
            <a:avLst/>
          </a:prstGeom>
        </p:spPr>
        <p:txBody>
          <a:bodyPr lIns="0" rIns="0" tIns="0" bIns="0">
            <a:noAutofit/>
          </a:bodyPr>
          <a:p>
            <a:pPr algn="r"/>
            <a:fld id="{B8E59AF4-6778-4FFF-931E-761C344455BE}" type="slidenum">
              <a:rPr b="0" lang="en-US" sz="1400" spc="-1" strike="noStrike">
                <a:latin typeface="Times New Roman"/>
              </a:rPr>
              <a:t>&lt;number&gt;</a:t>
            </a:fld>
            <a:endParaRPr b="0" lang="en-US" sz="1400" spc="-1" strike="noStrike">
              <a:latin typeface="Times New Roman"/>
            </a:endParaRPr>
          </a:p>
        </p:txBody>
      </p:sp>
      <p:pic>
        <p:nvPicPr>
          <p:cNvPr id="47" name="Google Shape;76;p1" descr=""/>
          <p:cNvPicPr/>
          <p:nvPr/>
        </p:nvPicPr>
        <p:blipFill>
          <a:blip r:embed="rId2"/>
          <a:stretch/>
        </p:blipFill>
        <p:spPr>
          <a:xfrm>
            <a:off x="0" y="360"/>
            <a:ext cx="24383520" cy="13715640"/>
          </a:xfrm>
          <a:prstGeom prst="rect">
            <a:avLst/>
          </a:prstGeom>
          <a:ln>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85" name="PlaceHolder 2"/>
          <p:cNvSpPr>
            <a:spLocks noGrp="1"/>
          </p:cNvSpPr>
          <p:nvPr>
            <p:ph type="body"/>
          </p:nvPr>
        </p:nvSpPr>
        <p:spPr>
          <a:xfrm>
            <a:off x="1218960" y="3209400"/>
            <a:ext cx="21944880" cy="7954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86" name="PlaceHolder 3"/>
          <p:cNvSpPr>
            <a:spLocks noGrp="1"/>
          </p:cNvSpPr>
          <p:nvPr>
            <p:ph type="dt"/>
          </p:nvPr>
        </p:nvSpPr>
        <p:spPr>
          <a:xfrm>
            <a:off x="1218960" y="12495240"/>
            <a:ext cx="5680800" cy="94572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87" name="PlaceHolder 4"/>
          <p:cNvSpPr>
            <a:spLocks noGrp="1"/>
          </p:cNvSpPr>
          <p:nvPr>
            <p:ph type="ftr"/>
          </p:nvPr>
        </p:nvSpPr>
        <p:spPr>
          <a:xfrm>
            <a:off x="8339040" y="12495240"/>
            <a:ext cx="7729200" cy="94572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88" name="PlaceHolder 5"/>
          <p:cNvSpPr>
            <a:spLocks noGrp="1"/>
          </p:cNvSpPr>
          <p:nvPr>
            <p:ph type="sldNum"/>
          </p:nvPr>
        </p:nvSpPr>
        <p:spPr>
          <a:xfrm>
            <a:off x="17483040" y="12495240"/>
            <a:ext cx="5680800" cy="945720"/>
          </a:xfrm>
          <a:prstGeom prst="rect">
            <a:avLst/>
          </a:prstGeom>
        </p:spPr>
        <p:txBody>
          <a:bodyPr lIns="0" rIns="0" tIns="0" bIns="0">
            <a:noAutofit/>
          </a:bodyPr>
          <a:p>
            <a:pPr algn="r"/>
            <a:fld id="{D2D18208-DE63-466F-8A26-707A96364A49}" type="slidenum">
              <a:rPr b="0" lang="en-US" sz="1400" spc="-1" strike="noStrike">
                <a:latin typeface="Times New Roman"/>
              </a:rPr>
              <a:t>&lt;number&gt;</a:t>
            </a:fld>
            <a:endParaRPr b="0" lang="en-US" sz="1400" spc="-1" strike="noStrike">
              <a:latin typeface="Times New Roman"/>
            </a:endParaRPr>
          </a:p>
        </p:txBody>
      </p:sp>
      <p:pic>
        <p:nvPicPr>
          <p:cNvPr id="89" name="Google Shape;102;p5" descr=""/>
          <p:cNvPicPr/>
          <p:nvPr/>
        </p:nvPicPr>
        <p:blipFill>
          <a:blip r:embed="rId2"/>
          <a:stretch/>
        </p:blipFill>
        <p:spPr>
          <a:xfrm>
            <a:off x="0" y="360"/>
            <a:ext cx="24383520" cy="13715640"/>
          </a:xfrm>
          <a:prstGeom prst="rect">
            <a:avLst/>
          </a:prstGeom>
          <a:ln>
            <a:noFill/>
          </a:ln>
        </p:spPr>
      </p:pic>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1218960" y="547200"/>
            <a:ext cx="21944880" cy="228996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27" name="PlaceHolder 2"/>
          <p:cNvSpPr>
            <a:spLocks noGrp="1"/>
          </p:cNvSpPr>
          <p:nvPr>
            <p:ph type="body"/>
          </p:nvPr>
        </p:nvSpPr>
        <p:spPr>
          <a:xfrm>
            <a:off x="1218960" y="3209400"/>
            <a:ext cx="21944880" cy="7954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128" name="PlaceHolder 3"/>
          <p:cNvSpPr>
            <a:spLocks noGrp="1"/>
          </p:cNvSpPr>
          <p:nvPr>
            <p:ph type="dt"/>
          </p:nvPr>
        </p:nvSpPr>
        <p:spPr>
          <a:xfrm>
            <a:off x="1218960" y="12495240"/>
            <a:ext cx="5680800" cy="94572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129" name="PlaceHolder 4"/>
          <p:cNvSpPr>
            <a:spLocks noGrp="1"/>
          </p:cNvSpPr>
          <p:nvPr>
            <p:ph type="ftr"/>
          </p:nvPr>
        </p:nvSpPr>
        <p:spPr>
          <a:xfrm>
            <a:off x="8339040" y="12495240"/>
            <a:ext cx="7729200" cy="94572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130" name="PlaceHolder 5"/>
          <p:cNvSpPr>
            <a:spLocks noGrp="1"/>
          </p:cNvSpPr>
          <p:nvPr>
            <p:ph type="sldNum"/>
          </p:nvPr>
        </p:nvSpPr>
        <p:spPr>
          <a:xfrm>
            <a:off x="17483040" y="12495240"/>
            <a:ext cx="5680800" cy="945720"/>
          </a:xfrm>
          <a:prstGeom prst="rect">
            <a:avLst/>
          </a:prstGeom>
        </p:spPr>
        <p:txBody>
          <a:bodyPr lIns="0" rIns="0" tIns="0" bIns="0">
            <a:noAutofit/>
          </a:bodyPr>
          <a:p>
            <a:pPr algn="r"/>
            <a:fld id="{42DD2FEE-778A-4134-9C9B-C1AB3B378309}" type="slidenum">
              <a:rPr b="0" lang="en-US" sz="1400" spc="-1" strike="noStrike">
                <a:latin typeface="Times New Roman"/>
              </a:rPr>
              <a:t>&lt;number&gt;</a:t>
            </a:fld>
            <a:endParaRPr b="0" lang="en-US" sz="1400" spc="-1" strike="noStrike">
              <a:latin typeface="Times New Roman"/>
            </a:endParaRPr>
          </a:p>
        </p:txBody>
      </p:sp>
      <p:pic>
        <p:nvPicPr>
          <p:cNvPr id="131" name="Google Shape;94;p4" descr=""/>
          <p:cNvPicPr/>
          <p:nvPr/>
        </p:nvPicPr>
        <p:blipFill>
          <a:blip r:embed="rId2"/>
          <a:stretch/>
        </p:blipFill>
        <p:spPr>
          <a:xfrm>
            <a:off x="0" y="360"/>
            <a:ext cx="24383520" cy="13715640"/>
          </a:xfrm>
          <a:prstGeom prst="rect">
            <a:avLst/>
          </a:prstGeom>
          <a:ln>
            <a:noFill/>
          </a:ln>
        </p:spPr>
      </p:pic>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7200" y="5492520"/>
            <a:ext cx="24369480" cy="1843200"/>
          </a:xfrm>
          <a:prstGeom prst="rect">
            <a:avLst/>
          </a:prstGeom>
          <a:noFill/>
          <a:ln>
            <a:noFill/>
          </a:ln>
        </p:spPr>
        <p:txBody>
          <a:bodyPr lIns="50760" rIns="50760" tIns="50760" bIns="50760" anchor="b">
            <a:normAutofit/>
          </a:bodyPr>
          <a:p>
            <a:pPr algn="ctr">
              <a:lnSpc>
                <a:spcPct val="80000"/>
              </a:lnSpc>
              <a:tabLst>
                <a:tab algn="l" pos="0"/>
              </a:tabLst>
            </a:pPr>
            <a:r>
              <a:rPr b="1" lang="en-US" sz="9000" spc="-1" strike="noStrike">
                <a:solidFill>
                  <a:srgbClr val="407700"/>
                </a:solidFill>
                <a:latin typeface="Quicksand SemiBold"/>
                <a:ea typeface="Quicksand SemiBold"/>
              </a:rPr>
              <a:t>Slide Title</a:t>
            </a:r>
            <a:endParaRPr b="0" lang="en-US" sz="9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3451320" y="4157280"/>
            <a:ext cx="18494280" cy="2539800"/>
          </a:xfrm>
          <a:prstGeom prst="rect">
            <a:avLst/>
          </a:prstGeom>
          <a:noFill/>
          <a:ln>
            <a:noFill/>
          </a:ln>
        </p:spPr>
        <p:style>
          <a:lnRef idx="0"/>
          <a:fillRef idx="0"/>
          <a:effectRef idx="0"/>
          <a:fontRef idx="minor"/>
        </p:style>
        <p:txBody>
          <a:bodyPr lIns="50760" rIns="50760" tIns="50760" bIns="50760">
            <a:spAutoFit/>
          </a:bodyPr>
          <a:p>
            <a:pPr marL="216000" indent="-216000">
              <a:lnSpc>
                <a:spcPct val="100000"/>
              </a:lnSpc>
              <a:buClr>
                <a:srgbClr val="000000"/>
              </a:buClr>
              <a:buSzPct val="45000"/>
              <a:buFont typeface="Wingdings" charset="2"/>
              <a:buChar char=""/>
              <a:tabLst>
                <a:tab algn="l" pos="0"/>
              </a:tabLst>
            </a:pPr>
            <a:r>
              <a:rPr b="0" lang="en-US" sz="8000" spc="-1" strike="noStrike">
                <a:solidFill>
                  <a:srgbClr val="407700"/>
                </a:solidFill>
                <a:latin typeface="Arial"/>
                <a:ea typeface="Quicksand Medium"/>
              </a:rPr>
              <a:t>This is a bullet</a:t>
            </a:r>
            <a:endParaRPr b="0" lang="en-US" sz="8000" spc="-1" strike="noStrike">
              <a:latin typeface="Arial"/>
            </a:endParaRPr>
          </a:p>
          <a:p>
            <a:pPr marL="216000" indent="-216000">
              <a:lnSpc>
                <a:spcPct val="100000"/>
              </a:lnSpc>
              <a:buClr>
                <a:srgbClr val="000000"/>
              </a:buClr>
              <a:buSzPct val="45000"/>
              <a:buFont typeface="Wingdings" charset="2"/>
              <a:buChar char=""/>
              <a:tabLst>
                <a:tab algn="l" pos="0"/>
              </a:tabLst>
            </a:pPr>
            <a:r>
              <a:rPr b="0" lang="en-US" sz="8000" spc="-1" strike="noStrike">
                <a:solidFill>
                  <a:srgbClr val="407700"/>
                </a:solidFill>
                <a:latin typeface="Arial"/>
                <a:ea typeface="Quicksand Medium"/>
              </a:rPr>
              <a:t>This is another bullet</a:t>
            </a:r>
            <a:endParaRPr b="0" lang="en-US" sz="8000" spc="-1" strike="noStrike">
              <a:latin typeface="Arial"/>
            </a:endParaRPr>
          </a:p>
        </p:txBody>
      </p:sp>
      <p:sp>
        <p:nvSpPr>
          <p:cNvPr id="170" name="CustomShape 2"/>
          <p:cNvSpPr/>
          <p:nvPr/>
        </p:nvSpPr>
        <p:spPr>
          <a:xfrm>
            <a:off x="13738320" y="5468400"/>
            <a:ext cx="9369000" cy="924840"/>
          </a:xfrm>
          <a:prstGeom prst="rect">
            <a:avLst/>
          </a:prstGeom>
          <a:noFill/>
          <a:ln>
            <a:noFill/>
          </a:ln>
        </p:spPr>
        <p:style>
          <a:lnRef idx="0"/>
          <a:fillRef idx="0"/>
          <a:effectRef idx="0"/>
          <a:fontRef idx="minor"/>
        </p:style>
      </p:sp>
      <p:sp>
        <p:nvSpPr>
          <p:cNvPr id="171" name="TextShape 3"/>
          <p:cNvSpPr txBox="1"/>
          <p:nvPr/>
        </p:nvSpPr>
        <p:spPr>
          <a:xfrm>
            <a:off x="5874120" y="1617480"/>
            <a:ext cx="12962520" cy="2588760"/>
          </a:xfrm>
          <a:prstGeom prst="rect">
            <a:avLst/>
          </a:prstGeom>
          <a:noFill/>
          <a:ln>
            <a:noFill/>
          </a:ln>
        </p:spPr>
        <p:txBody>
          <a:bodyPr lIns="90000" rIns="90000" tIns="45000" bIns="45000">
            <a:noAutofit/>
          </a:bodyPr>
          <a:p>
            <a:pPr algn="ctr"/>
            <a:r>
              <a:rPr b="1" lang="en-US" sz="9600" spc="-1" strike="noStrike">
                <a:solidFill>
                  <a:srgbClr val="407700"/>
                </a:solidFill>
                <a:latin typeface="Arial"/>
                <a:ea typeface="Quicksand Medium"/>
              </a:rPr>
              <a:t>This is a Test Heading</a:t>
            </a:r>
            <a:br/>
            <a:endParaRPr b="0" lang="en-US" sz="9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1"/>
          <p:cNvSpPr/>
          <p:nvPr/>
        </p:nvSpPr>
        <p:spPr>
          <a:xfrm>
            <a:off x="13738320" y="5468400"/>
            <a:ext cx="9369000" cy="924840"/>
          </a:xfrm>
          <a:prstGeom prst="rect">
            <a:avLst/>
          </a:prstGeom>
          <a:noFill/>
          <a:ln>
            <a:noFill/>
          </a:ln>
        </p:spPr>
        <p:style>
          <a:lnRef idx="0"/>
          <a:fillRef idx="0"/>
          <a:effectRef idx="0"/>
          <a:fontRef idx="minor"/>
        </p:style>
      </p:sp>
      <p:sp>
        <p:nvSpPr>
          <p:cNvPr id="173" name="CustomShape 2"/>
          <p:cNvSpPr/>
          <p:nvPr/>
        </p:nvSpPr>
        <p:spPr>
          <a:xfrm>
            <a:off x="13738320" y="2237760"/>
            <a:ext cx="9369000" cy="7386480"/>
          </a:xfrm>
          <a:prstGeom prst="rect">
            <a:avLst/>
          </a:prstGeom>
          <a:noFill/>
          <a:ln>
            <a:noFill/>
          </a:ln>
        </p:spPr>
        <p:style>
          <a:lnRef idx="0"/>
          <a:fillRef idx="0"/>
          <a:effectRef idx="0"/>
          <a:fontRef idx="minor"/>
        </p:style>
        <p:txBody>
          <a:bodyPr lIns="50760" rIns="50760" tIns="50760" bIns="50760" anchor="ctr">
            <a:spAutoFit/>
          </a:bodyPr>
          <a:p>
            <a:pPr>
              <a:lnSpc>
                <a:spcPct val="100000"/>
              </a:lnSpc>
              <a:tabLst>
                <a:tab algn="l" pos="0"/>
              </a:tabLst>
            </a:pPr>
            <a:endParaRPr b="0" lang="en-US" sz="1400" spc="-1" strike="noStrike">
              <a:latin typeface="Arial"/>
            </a:endParaRPr>
          </a:p>
          <a:p>
            <a:pPr>
              <a:lnSpc>
                <a:spcPct val="120000"/>
              </a:lnSpc>
              <a:tabLst>
                <a:tab algn="l" pos="0"/>
              </a:tabLst>
            </a:pPr>
            <a:r>
              <a:rPr b="1" lang="en-US" sz="2000" spc="-1" strike="noStrike">
                <a:solidFill>
                  <a:srgbClr val="5e5e5e"/>
                </a:solidFill>
                <a:latin typeface="Quicksand"/>
                <a:ea typeface="Quicksand"/>
              </a:rPr>
              <a:t>Conference Details</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Linux Plumbers Conference is the premier event for developers working at all levels of the plumbing layer and beyond.</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Taking place on Monday 12th, Tuesday 13th and Wednesday 14th of September, this year we will be both in person and remote (hybrid).  However to minimize technical issues, we'd appreciate most of the content presenters being in-person.</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in-person venue is the Clayton Hotel on Burlington Road, Dublin. </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Burlington Road Leeson Street Upper, Dublin, D04 A318, Ireland nless specified otherwise, the conference information will be shared in Irish Standard UTC+01:00, Europe/Dublin timezone)..</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Leeson Street Upper,..</a:t>
            </a:r>
            <a:endParaRPr b="0" lang="en-US" sz="2000" spc="-1" strike="noStrike">
              <a:latin typeface="Arial"/>
            </a:endParaRPr>
          </a:p>
        </p:txBody>
      </p:sp>
      <p:sp>
        <p:nvSpPr>
          <p:cNvPr id="174" name="CustomShape 3"/>
          <p:cNvSpPr/>
          <p:nvPr/>
        </p:nvSpPr>
        <p:spPr>
          <a:xfrm>
            <a:off x="3451320" y="1798560"/>
            <a:ext cx="9206640" cy="8696880"/>
          </a:xfrm>
          <a:prstGeom prst="rect">
            <a:avLst/>
          </a:prstGeom>
          <a:noFill/>
          <a:ln>
            <a:noFill/>
          </a:ln>
        </p:spPr>
        <p:style>
          <a:lnRef idx="0"/>
          <a:fillRef idx="0"/>
          <a:effectRef idx="0"/>
          <a:fontRef idx="minor"/>
        </p:style>
        <p:txBody>
          <a:bodyPr lIns="50760" rIns="50760" tIns="50760" bIns="50760" anchor="ctr">
            <a:spAutoFit/>
          </a:bodyPr>
          <a:p>
            <a:pPr>
              <a:lnSpc>
                <a:spcPct val="100000"/>
              </a:lnSpc>
              <a:tabLst>
                <a:tab algn="l" pos="0"/>
              </a:tabLst>
            </a:pPr>
            <a:r>
              <a:rPr b="0" lang="en-US" sz="3000" spc="-1" strike="noStrike">
                <a:solidFill>
                  <a:srgbClr val="407700"/>
                </a:solidFill>
                <a:latin typeface="Quicksand Medium"/>
                <a:ea typeface="Quicksand Medium"/>
              </a:rPr>
              <a:t>LPC 2022 - Overview</a:t>
            </a:r>
            <a:endParaRPr b="0" lang="en-US" sz="3000" spc="-1" strike="noStrike">
              <a:latin typeface="Arial"/>
            </a:endParaRPr>
          </a:p>
          <a:p>
            <a:pPr>
              <a:lnSpc>
                <a:spcPct val="100000"/>
              </a:lnSpc>
              <a:tabLst>
                <a:tab algn="l" pos="0"/>
              </a:tabLst>
            </a:pPr>
            <a:endParaRPr b="0" lang="en-US" sz="3000" spc="-1" strike="noStrike">
              <a:latin typeface="Arial"/>
            </a:endParaRPr>
          </a:p>
          <a:p>
            <a:pPr>
              <a:lnSpc>
                <a:spcPct val="120000"/>
              </a:lnSpc>
              <a:tabLst>
                <a:tab algn="l" pos="0"/>
              </a:tabLst>
            </a:pPr>
            <a:r>
              <a:rPr b="1" lang="en-US" sz="2000" spc="-1" strike="noStrike">
                <a:solidFill>
                  <a:srgbClr val="5e5e5e"/>
                </a:solidFill>
                <a:latin typeface="Quicksand"/>
                <a:ea typeface="Quicksand"/>
              </a:rPr>
              <a:t>Conference Details</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Linux Plumbers Conference is the premier event for developers working at all levels of the plumbing layer and beyond.</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Taking place on Monday 12th, Tuesday 13th and Wednesday 14th of September, this year we will be both in person and remote (hybrid).  However to minimize technical issues, we'd appreciate most of the content presenters being in-person.</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in-person venue is the Clayton Hotel on Burlington Road, Dublin. </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Burlington Road Leeson Street Upper, Dublin, D04 A318, Ireland nless specified otherwise.</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conference information will be shared in Irish Standard Time (IST, Europe/Dublin timezone). Clayton Hotel Leeson Street Upper, Dublin, D04 A318, Ireland nless specified otherwise Time.</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8531280" y="1294920"/>
            <a:ext cx="14066640" cy="11989800"/>
          </a:xfrm>
          <a:prstGeom prst="rect">
            <a:avLst/>
          </a:prstGeom>
          <a:noFill/>
          <a:ln>
            <a:noFill/>
          </a:ln>
        </p:spPr>
        <p:style>
          <a:lnRef idx="0"/>
          <a:fillRef idx="0"/>
          <a:effectRef idx="0"/>
          <a:fontRef idx="minor"/>
        </p:style>
        <p:txBody>
          <a:bodyPr lIns="50760" rIns="50760" tIns="50760" bIns="50760" anchor="ctr">
            <a:spAutoFit/>
          </a:bodyPr>
          <a:p>
            <a:pPr>
              <a:lnSpc>
                <a:spcPct val="100000"/>
              </a:lnSpc>
              <a:tabLst>
                <a:tab algn="l" pos="0"/>
              </a:tabLst>
            </a:pPr>
            <a:r>
              <a:rPr b="0" lang="en-US" sz="3000" spc="-1" strike="noStrike">
                <a:solidFill>
                  <a:srgbClr val="407700"/>
                </a:solidFill>
                <a:latin typeface="Quicksand Medium"/>
                <a:ea typeface="Quicksand Medium"/>
              </a:rPr>
              <a:t>LPC 2022 - Overview</a:t>
            </a:r>
            <a:endParaRPr b="0" lang="en-US" sz="3000" spc="-1" strike="noStrike">
              <a:latin typeface="Arial"/>
            </a:endParaRPr>
          </a:p>
          <a:p>
            <a:pPr>
              <a:lnSpc>
                <a:spcPct val="100000"/>
              </a:lnSpc>
              <a:tabLst>
                <a:tab algn="l" pos="0"/>
              </a:tabLst>
            </a:pPr>
            <a:endParaRPr b="0" lang="en-US" sz="3000" spc="-1" strike="noStrike">
              <a:latin typeface="Arial"/>
            </a:endParaRPr>
          </a:p>
          <a:p>
            <a:pPr>
              <a:lnSpc>
                <a:spcPct val="120000"/>
              </a:lnSpc>
              <a:tabLst>
                <a:tab algn="l" pos="0"/>
              </a:tabLst>
            </a:pPr>
            <a:r>
              <a:rPr b="1" lang="en-US" sz="2000" spc="-1" strike="noStrike">
                <a:solidFill>
                  <a:srgbClr val="5e5e5e"/>
                </a:solidFill>
                <a:latin typeface="Quicksand"/>
                <a:ea typeface="Quicksand"/>
              </a:rPr>
              <a:t>Conference Details</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Linux Plumbers Conference is the premier event for developers working at all levels of the plumbing layer and beyond.</a:t>
            </a:r>
            <a:endParaRPr b="0" lang="en-US" sz="2000" spc="-1" strike="noStrike">
              <a:latin typeface="Arial"/>
            </a:endParaRPr>
          </a:p>
          <a:p>
            <a:pPr>
              <a:lnSpc>
                <a:spcPct val="16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Taking place on Monday 12th, Tuesday 13th and Wednesday 14th of September, this year we will be both in person and remote (hybrid).  However to minimize technical issues, we'd appreciate most of the content presenters being in-person.</a:t>
            </a:r>
            <a:endParaRPr b="0" lang="en-US" sz="2000" spc="-1" strike="noStrike">
              <a:latin typeface="Arial"/>
            </a:endParaRPr>
          </a:p>
          <a:p>
            <a:pPr>
              <a:lnSpc>
                <a:spcPct val="16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in-person venue is the Clayton Hotel on Burlington Road, Dublin. </a:t>
            </a:r>
            <a:endParaRPr b="0" lang="en-US" sz="2000" spc="-1" strike="noStrike">
              <a:latin typeface="Arial"/>
            </a:endParaRPr>
          </a:p>
          <a:p>
            <a:pPr>
              <a:lnSpc>
                <a:spcPct val="16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Burlington Road Leeson Street Upper, Dublin, D04 A318, Ireland nless specified otherwise.</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conference information will be shared in Irish Standard Time (IST, Europe/Dublin timezone). Clayton Hotel Leeson Street Upper, Dublin, D04 A318, Ireland nless specified otherwise Time. </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Linux Plumbers Conference is the premier event for developers working at all levels of the plumbing layer and beyond.</a:t>
            </a:r>
            <a:endParaRPr b="0" lang="en-US" sz="2000" spc="-1" strike="noStrike">
              <a:latin typeface="Arial"/>
            </a:endParaRPr>
          </a:p>
          <a:p>
            <a:pPr>
              <a:lnSpc>
                <a:spcPct val="16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Taking place on Monday 12th, Tuesday 13th and Wednesday 14th of September, this year we will be both in person and remote (hybrid).  However to minimize technical issues, we'd appreciate most of the content presenters being in-person. The in-person venue is the Clayton Hotel on Burlington Road, Dublin. </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Burlington Road Leeson Street Upper, Dublin, D04 A318, Ireland nless specified otherwise, the conference information will be shared in Irish Standard UTC+01:00, Europe/Dublin timezone)..</a:t>
            </a: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Clayton Hotel Leeson Street Upper,..</a:t>
            </a:r>
            <a:endParaRPr b="0" lang="en-US" sz="2000" spc="-1" strike="noStrike">
              <a:latin typeface="Arial"/>
            </a:endParaRPr>
          </a:p>
        </p:txBody>
      </p:sp>
      <p:sp>
        <p:nvSpPr>
          <p:cNvPr id="176" name="CustomShape 2"/>
          <p:cNvSpPr/>
          <p:nvPr/>
        </p:nvSpPr>
        <p:spPr>
          <a:xfrm>
            <a:off x="3446640" y="8620560"/>
            <a:ext cx="3225960" cy="4246920"/>
          </a:xfrm>
          <a:prstGeom prst="rect">
            <a:avLst/>
          </a:prstGeom>
          <a:noFill/>
          <a:ln>
            <a:noFill/>
          </a:ln>
        </p:spPr>
        <p:style>
          <a:lnRef idx="0"/>
          <a:fillRef idx="0"/>
          <a:effectRef idx="0"/>
          <a:fontRef idx="minor"/>
        </p:style>
        <p:txBody>
          <a:bodyPr lIns="50760" rIns="50760" tIns="50760" bIns="50760" anchor="ctr">
            <a:spAutoFit/>
          </a:bodyPr>
          <a:p>
            <a:pPr>
              <a:lnSpc>
                <a:spcPct val="120000"/>
              </a:lnSpc>
              <a:tabLst>
                <a:tab algn="l" pos="0"/>
              </a:tabLst>
            </a:pPr>
            <a:r>
              <a:rPr b="1" lang="en-US" sz="2000" spc="-1" strike="noStrike">
                <a:solidFill>
                  <a:srgbClr val="5e5e5e"/>
                </a:solidFill>
                <a:latin typeface="Quicksand"/>
                <a:ea typeface="Quicksand"/>
              </a:rPr>
              <a:t>Conference Details</a:t>
            </a:r>
            <a:endParaRPr b="0" lang="en-US" sz="2000" spc="-1" strike="noStrike">
              <a:latin typeface="Arial"/>
            </a:endParaRPr>
          </a:p>
          <a:p>
            <a:pPr>
              <a:lnSpc>
                <a:spcPct val="120000"/>
              </a:lnSpc>
              <a:tabLst>
                <a:tab algn="l" pos="0"/>
              </a:tabLst>
            </a:pPr>
            <a:endParaRPr b="0" lang="en-US" sz="2000" spc="-1" strike="noStrike">
              <a:latin typeface="Arial"/>
            </a:endParaRPr>
          </a:p>
          <a:p>
            <a:pPr>
              <a:lnSpc>
                <a:spcPct val="160000"/>
              </a:lnSpc>
              <a:tabLst>
                <a:tab algn="l" pos="0"/>
              </a:tabLst>
            </a:pPr>
            <a:r>
              <a:rPr b="0" lang="en-US" sz="2000" spc="-1" strike="noStrike">
                <a:solidFill>
                  <a:srgbClr val="5e5e5e"/>
                </a:solidFill>
                <a:latin typeface="Quicksand Medium"/>
                <a:ea typeface="Quicksand Medium"/>
              </a:rPr>
              <a:t>The Linux Plumbers Conference is the premier event for developers working at all levels of the plumbing layer and beyond.</a:t>
            </a:r>
            <a:endParaRPr b="0" lang="en-US" sz="2000" spc="-1" strike="noStrike">
              <a:latin typeface="Arial"/>
            </a:endParaRPr>
          </a:p>
        </p:txBody>
      </p:sp>
      <p:sp>
        <p:nvSpPr>
          <p:cNvPr id="177" name="CustomShape 3"/>
          <p:cNvSpPr/>
          <p:nvPr/>
        </p:nvSpPr>
        <p:spPr>
          <a:xfrm rot="10800000">
            <a:off x="7480080" y="7423560"/>
            <a:ext cx="360" cy="4824360"/>
          </a:xfrm>
          <a:custGeom>
            <a:avLst/>
            <a:gdLst/>
            <a:ahLst/>
            <a:rect l="l" t="t" r="r" b="b"/>
            <a:pathLst>
              <a:path w="21600" h="21600">
                <a:moveTo>
                  <a:pt x="0" y="0"/>
                </a:moveTo>
                <a:lnTo>
                  <a:pt x="21600" y="21600"/>
                </a:lnTo>
              </a:path>
            </a:pathLst>
          </a:custGeom>
          <a:noFill/>
          <a:ln w="38160">
            <a:solidFill>
              <a:srgbClr val="a9a9a9"/>
            </a:solidFill>
            <a:custDash>
              <a:ds d="100000" sp="300000"/>
            </a:custDash>
            <a:miter/>
          </a:ln>
        </p:spPr>
        <p:style>
          <a:lnRef idx="0"/>
          <a:fillRef idx="0"/>
          <a:effectRef idx="0"/>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2022-08-30T06:02:09Z</dcterms:modified>
  <cp:revision>3</cp:revision>
  <dc:subject/>
  <dc:title/>
</cp:coreProperties>
</file>