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9"/>
  </p:notesMasterIdLst>
  <p:sldIdLst>
    <p:sldId id="256" r:id="rId2"/>
    <p:sldId id="257" r:id="rId3"/>
    <p:sldId id="258" r:id="rId4"/>
    <p:sldId id="261" r:id="rId5"/>
    <p:sldId id="262" r:id="rId6"/>
    <p:sldId id="263" r:id="rId7"/>
    <p:sldId id="260" r:id="rId8"/>
  </p:sldIdLst>
  <p:sldSz cx="14630400" cy="82296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1302320" rtl="0" fontAlgn="auto" latinLnBrk="0" hangingPunct="0">
      <a:lnSpc>
        <a:spcPct val="100000"/>
      </a:lnSpc>
      <a:spcBef>
        <a:spcPts val="0"/>
      </a:spcBef>
      <a:spcAft>
        <a:spcPts val="0"/>
      </a:spcAft>
      <a:buClrTx/>
      <a:buSzTx/>
      <a:buFontTx/>
      <a:buNone/>
      <a:tabLst/>
      <a:defRPr kumimoji="0" sz="2600" b="0" i="0" u="none" strike="noStrike" cap="none" spc="0" normalizeH="0" baseline="0">
        <a:ln>
          <a:noFill/>
        </a:ln>
        <a:solidFill>
          <a:srgbClr val="000000"/>
        </a:solidFill>
        <a:effectLst/>
        <a:uFillTx/>
        <a:latin typeface="+mj-lt"/>
        <a:ea typeface="+mj-ea"/>
        <a:cs typeface="+mj-cs"/>
        <a:sym typeface="Calibri"/>
      </a:defRPr>
    </a:lvl1pPr>
    <a:lvl2pPr marL="0" marR="0" indent="651157" algn="l" defTabSz="1302320" rtl="0" fontAlgn="auto" latinLnBrk="0" hangingPunct="0">
      <a:lnSpc>
        <a:spcPct val="100000"/>
      </a:lnSpc>
      <a:spcBef>
        <a:spcPts val="0"/>
      </a:spcBef>
      <a:spcAft>
        <a:spcPts val="0"/>
      </a:spcAft>
      <a:buClrTx/>
      <a:buSzTx/>
      <a:buFontTx/>
      <a:buNone/>
      <a:tabLst/>
      <a:defRPr kumimoji="0" sz="2600" b="0" i="0" u="none" strike="noStrike" cap="none" spc="0" normalizeH="0" baseline="0">
        <a:ln>
          <a:noFill/>
        </a:ln>
        <a:solidFill>
          <a:srgbClr val="000000"/>
        </a:solidFill>
        <a:effectLst/>
        <a:uFillTx/>
        <a:latin typeface="+mj-lt"/>
        <a:ea typeface="+mj-ea"/>
        <a:cs typeface="+mj-cs"/>
        <a:sym typeface="Calibri"/>
      </a:defRPr>
    </a:lvl2pPr>
    <a:lvl3pPr marL="0" marR="0" indent="1302320" algn="l" defTabSz="1302320" rtl="0" fontAlgn="auto" latinLnBrk="0" hangingPunct="0">
      <a:lnSpc>
        <a:spcPct val="100000"/>
      </a:lnSpc>
      <a:spcBef>
        <a:spcPts val="0"/>
      </a:spcBef>
      <a:spcAft>
        <a:spcPts val="0"/>
      </a:spcAft>
      <a:buClrTx/>
      <a:buSzTx/>
      <a:buFontTx/>
      <a:buNone/>
      <a:tabLst/>
      <a:defRPr kumimoji="0" sz="2600" b="0" i="0" u="none" strike="noStrike" cap="none" spc="0" normalizeH="0" baseline="0">
        <a:ln>
          <a:noFill/>
        </a:ln>
        <a:solidFill>
          <a:srgbClr val="000000"/>
        </a:solidFill>
        <a:effectLst/>
        <a:uFillTx/>
        <a:latin typeface="+mj-lt"/>
        <a:ea typeface="+mj-ea"/>
        <a:cs typeface="+mj-cs"/>
        <a:sym typeface="Calibri"/>
      </a:defRPr>
    </a:lvl3pPr>
    <a:lvl4pPr marL="0" marR="0" indent="1953480" algn="l" defTabSz="1302320" rtl="0" fontAlgn="auto" latinLnBrk="0" hangingPunct="0">
      <a:lnSpc>
        <a:spcPct val="100000"/>
      </a:lnSpc>
      <a:spcBef>
        <a:spcPts val="0"/>
      </a:spcBef>
      <a:spcAft>
        <a:spcPts val="0"/>
      </a:spcAft>
      <a:buClrTx/>
      <a:buSzTx/>
      <a:buFontTx/>
      <a:buNone/>
      <a:tabLst/>
      <a:defRPr kumimoji="0" sz="2600" b="0" i="0" u="none" strike="noStrike" cap="none" spc="0" normalizeH="0" baseline="0">
        <a:ln>
          <a:noFill/>
        </a:ln>
        <a:solidFill>
          <a:srgbClr val="000000"/>
        </a:solidFill>
        <a:effectLst/>
        <a:uFillTx/>
        <a:latin typeface="+mj-lt"/>
        <a:ea typeface="+mj-ea"/>
        <a:cs typeface="+mj-cs"/>
        <a:sym typeface="Calibri"/>
      </a:defRPr>
    </a:lvl4pPr>
    <a:lvl5pPr marL="0" marR="0" indent="2604641" algn="l" defTabSz="1302320" rtl="0" fontAlgn="auto" latinLnBrk="0" hangingPunct="0">
      <a:lnSpc>
        <a:spcPct val="100000"/>
      </a:lnSpc>
      <a:spcBef>
        <a:spcPts val="0"/>
      </a:spcBef>
      <a:spcAft>
        <a:spcPts val="0"/>
      </a:spcAft>
      <a:buClrTx/>
      <a:buSzTx/>
      <a:buFontTx/>
      <a:buNone/>
      <a:tabLst/>
      <a:defRPr kumimoji="0" sz="2600" b="0" i="0" u="none" strike="noStrike" cap="none" spc="0" normalizeH="0" baseline="0">
        <a:ln>
          <a:noFill/>
        </a:ln>
        <a:solidFill>
          <a:srgbClr val="000000"/>
        </a:solidFill>
        <a:effectLst/>
        <a:uFillTx/>
        <a:latin typeface="+mj-lt"/>
        <a:ea typeface="+mj-ea"/>
        <a:cs typeface="+mj-cs"/>
        <a:sym typeface="Calibri"/>
      </a:defRPr>
    </a:lvl5pPr>
    <a:lvl6pPr marL="0" marR="0" indent="3255776" algn="l" defTabSz="1302320" rtl="0" fontAlgn="auto" latinLnBrk="0" hangingPunct="0">
      <a:lnSpc>
        <a:spcPct val="100000"/>
      </a:lnSpc>
      <a:spcBef>
        <a:spcPts val="0"/>
      </a:spcBef>
      <a:spcAft>
        <a:spcPts val="0"/>
      </a:spcAft>
      <a:buClrTx/>
      <a:buSzTx/>
      <a:buFontTx/>
      <a:buNone/>
      <a:tabLst/>
      <a:defRPr kumimoji="0" sz="2600" b="0" i="0" u="none" strike="noStrike" cap="none" spc="0" normalizeH="0" baseline="0">
        <a:ln>
          <a:noFill/>
        </a:ln>
        <a:solidFill>
          <a:srgbClr val="000000"/>
        </a:solidFill>
        <a:effectLst/>
        <a:uFillTx/>
        <a:latin typeface="+mj-lt"/>
        <a:ea typeface="+mj-ea"/>
        <a:cs typeface="+mj-cs"/>
        <a:sym typeface="Calibri"/>
      </a:defRPr>
    </a:lvl6pPr>
    <a:lvl7pPr marL="0" marR="0" indent="3906925" algn="l" defTabSz="1302320" rtl="0" fontAlgn="auto" latinLnBrk="0" hangingPunct="0">
      <a:lnSpc>
        <a:spcPct val="100000"/>
      </a:lnSpc>
      <a:spcBef>
        <a:spcPts val="0"/>
      </a:spcBef>
      <a:spcAft>
        <a:spcPts val="0"/>
      </a:spcAft>
      <a:buClrTx/>
      <a:buSzTx/>
      <a:buFontTx/>
      <a:buNone/>
      <a:tabLst/>
      <a:defRPr kumimoji="0" sz="2600" b="0" i="0" u="none" strike="noStrike" cap="none" spc="0" normalizeH="0" baseline="0">
        <a:ln>
          <a:noFill/>
        </a:ln>
        <a:solidFill>
          <a:srgbClr val="000000"/>
        </a:solidFill>
        <a:effectLst/>
        <a:uFillTx/>
        <a:latin typeface="+mj-lt"/>
        <a:ea typeface="+mj-ea"/>
        <a:cs typeface="+mj-cs"/>
        <a:sym typeface="Calibri"/>
      </a:defRPr>
    </a:lvl7pPr>
    <a:lvl8pPr marL="0" marR="0" indent="4558084" algn="l" defTabSz="1302320" rtl="0" fontAlgn="auto" latinLnBrk="0" hangingPunct="0">
      <a:lnSpc>
        <a:spcPct val="100000"/>
      </a:lnSpc>
      <a:spcBef>
        <a:spcPts val="0"/>
      </a:spcBef>
      <a:spcAft>
        <a:spcPts val="0"/>
      </a:spcAft>
      <a:buClrTx/>
      <a:buSzTx/>
      <a:buFontTx/>
      <a:buNone/>
      <a:tabLst/>
      <a:defRPr kumimoji="0" sz="2600" b="0" i="0" u="none" strike="noStrike" cap="none" spc="0" normalizeH="0" baseline="0">
        <a:ln>
          <a:noFill/>
        </a:ln>
        <a:solidFill>
          <a:srgbClr val="000000"/>
        </a:solidFill>
        <a:effectLst/>
        <a:uFillTx/>
        <a:latin typeface="+mj-lt"/>
        <a:ea typeface="+mj-ea"/>
        <a:cs typeface="+mj-cs"/>
        <a:sym typeface="Calibri"/>
      </a:defRPr>
    </a:lvl8pPr>
    <a:lvl9pPr marL="0" marR="0" indent="5209275" algn="l" defTabSz="1302320" rtl="0" fontAlgn="auto" latinLnBrk="0" hangingPunct="0">
      <a:lnSpc>
        <a:spcPct val="100000"/>
      </a:lnSpc>
      <a:spcBef>
        <a:spcPts val="0"/>
      </a:spcBef>
      <a:spcAft>
        <a:spcPts val="0"/>
      </a:spcAft>
      <a:buClrTx/>
      <a:buSzTx/>
      <a:buFontTx/>
      <a:buNone/>
      <a:tabLst/>
      <a:defRPr kumimoji="0" sz="2600" b="0" i="0" u="none" strike="noStrike" cap="none" spc="0" normalizeH="0" baseline="0">
        <a:ln>
          <a:noFill/>
        </a:ln>
        <a:solidFill>
          <a:srgbClr val="000000"/>
        </a:solidFill>
        <a:effectLst/>
        <a:uFillTx/>
        <a:latin typeface="+mj-lt"/>
        <a:ea typeface="+mj-ea"/>
        <a:cs typeface="+mj-cs"/>
        <a:sym typeface="Calibri"/>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E5E8CC"/>
          </a:solidFill>
        </a:fill>
      </a:tcStyle>
    </a:wholeTbl>
    <a:band2H>
      <a:tcTxStyle/>
      <a:tcStyle>
        <a:tcBdr/>
        <a:fill>
          <a:solidFill>
            <a:srgbClr val="F3F4E7"/>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CD8E2"/>
          </a:solidFill>
        </a:fill>
      </a:tcStyle>
    </a:wholeTbl>
    <a:band2H>
      <a:tcTxStyle/>
      <a:tcStyle>
        <a:tcBdr/>
        <a:fill>
          <a:solidFill>
            <a:srgbClr val="E7ECF1"/>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1D7E9"/>
          </a:solidFill>
        </a:fill>
      </a:tcStyle>
    </a:wholeTbl>
    <a:band2H>
      <a:tcTxStyle/>
      <a:tcStyle>
        <a:tcBdr/>
        <a:fill>
          <a:solidFill>
            <a:srgbClr val="E9ECF4"/>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aj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aj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aj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aj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a:tcStyle>
        <a:tcBdr/>
        <a:fill>
          <a:solidFill>
            <a:srgbClr val="FFFFFF"/>
          </a:solidFill>
        </a:fill>
      </a:tcStyle>
    </a:band2H>
    <a:firstCol>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p:scale>
          <a:sx n="65" d="100"/>
          <a:sy n="65" d="100"/>
        </p:scale>
        <p:origin x="830" y="1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arav Pandit" userId="63c7fee5-b37e-4923-99ab-4cfb8c520791" providerId="ADAL" clId="{1E4E00D2-99FF-4D53-A32E-0440C9990CCD}"/>
    <pc:docChg chg="custSel addSld delSld modSld sldOrd">
      <pc:chgData name="Parav Pandit" userId="63c7fee5-b37e-4923-99ab-4cfb8c520791" providerId="ADAL" clId="{1E4E00D2-99FF-4D53-A32E-0440C9990CCD}" dt="2018-11-14T18:22:55.795" v="967" actId="20577"/>
      <pc:docMkLst>
        <pc:docMk/>
      </pc:docMkLst>
      <pc:sldChg chg="modSp">
        <pc:chgData name="Parav Pandit" userId="63c7fee5-b37e-4923-99ab-4cfb8c520791" providerId="ADAL" clId="{1E4E00D2-99FF-4D53-A32E-0440C9990CCD}" dt="2018-11-14T17:55:13.149" v="1" actId="27636"/>
        <pc:sldMkLst>
          <pc:docMk/>
          <pc:sldMk cId="0" sldId="256"/>
        </pc:sldMkLst>
        <pc:spChg chg="mod">
          <ac:chgData name="Parav Pandit" userId="63c7fee5-b37e-4923-99ab-4cfb8c520791" providerId="ADAL" clId="{1E4E00D2-99FF-4D53-A32E-0440C9990CCD}" dt="2018-11-14T17:55:13.149" v="1" actId="27636"/>
          <ac:spMkLst>
            <pc:docMk/>
            <pc:sldMk cId="0" sldId="256"/>
            <ac:spMk id="179" creationId="{00000000-0000-0000-0000-000000000000}"/>
          </ac:spMkLst>
        </pc:spChg>
      </pc:sldChg>
      <pc:sldChg chg="modSp">
        <pc:chgData name="Parav Pandit" userId="63c7fee5-b37e-4923-99ab-4cfb8c520791" providerId="ADAL" clId="{1E4E00D2-99FF-4D53-A32E-0440C9990CCD}" dt="2018-11-14T18:22:25.030" v="953" actId="20577"/>
        <pc:sldMkLst>
          <pc:docMk/>
          <pc:sldMk cId="0" sldId="257"/>
        </pc:sldMkLst>
        <pc:spChg chg="mod">
          <ac:chgData name="Parav Pandit" userId="63c7fee5-b37e-4923-99ab-4cfb8c520791" providerId="ADAL" clId="{1E4E00D2-99FF-4D53-A32E-0440C9990CCD}" dt="2018-11-14T18:22:25.030" v="953" actId="20577"/>
          <ac:spMkLst>
            <pc:docMk/>
            <pc:sldMk cId="0" sldId="257"/>
            <ac:spMk id="185" creationId="{00000000-0000-0000-0000-000000000000}"/>
          </ac:spMkLst>
        </pc:spChg>
      </pc:sldChg>
      <pc:sldChg chg="modSp">
        <pc:chgData name="Parav Pandit" userId="63c7fee5-b37e-4923-99ab-4cfb8c520791" providerId="ADAL" clId="{1E4E00D2-99FF-4D53-A32E-0440C9990CCD}" dt="2018-11-14T17:55:14.766" v="4" actId="20577"/>
        <pc:sldMkLst>
          <pc:docMk/>
          <pc:sldMk cId="0" sldId="258"/>
        </pc:sldMkLst>
        <pc:spChg chg="mod">
          <ac:chgData name="Parav Pandit" userId="63c7fee5-b37e-4923-99ab-4cfb8c520791" providerId="ADAL" clId="{1E4E00D2-99FF-4D53-A32E-0440C9990CCD}" dt="2018-11-14T17:55:14.766" v="4" actId="20577"/>
          <ac:spMkLst>
            <pc:docMk/>
            <pc:sldMk cId="0" sldId="258"/>
            <ac:spMk id="189" creationId="{00000000-0000-0000-0000-000000000000}"/>
          </ac:spMkLst>
        </pc:spChg>
      </pc:sldChg>
      <pc:sldChg chg="del">
        <pc:chgData name="Parav Pandit" userId="63c7fee5-b37e-4923-99ab-4cfb8c520791" providerId="ADAL" clId="{1E4E00D2-99FF-4D53-A32E-0440C9990CCD}" dt="2018-11-14T17:57:10.848" v="33" actId="2696"/>
        <pc:sldMkLst>
          <pc:docMk/>
          <pc:sldMk cId="0" sldId="259"/>
        </pc:sldMkLst>
      </pc:sldChg>
      <pc:sldChg chg="modSp ord">
        <pc:chgData name="Parav Pandit" userId="63c7fee5-b37e-4923-99ab-4cfb8c520791" providerId="ADAL" clId="{1E4E00D2-99FF-4D53-A32E-0440C9990CCD}" dt="2018-11-14T18:11:57.309" v="875"/>
        <pc:sldMkLst>
          <pc:docMk/>
          <pc:sldMk cId="0" sldId="260"/>
        </pc:sldMkLst>
        <pc:spChg chg="mod">
          <ac:chgData name="Parav Pandit" userId="63c7fee5-b37e-4923-99ab-4cfb8c520791" providerId="ADAL" clId="{1E4E00D2-99FF-4D53-A32E-0440C9990CCD}" dt="2018-11-14T17:56:59.707" v="32" actId="20577"/>
          <ac:spMkLst>
            <pc:docMk/>
            <pc:sldMk cId="0" sldId="260"/>
            <ac:spMk id="196" creationId="{00000000-0000-0000-0000-000000000000}"/>
          </ac:spMkLst>
        </pc:spChg>
        <pc:spChg chg="mod">
          <ac:chgData name="Parav Pandit" userId="63c7fee5-b37e-4923-99ab-4cfb8c520791" providerId="ADAL" clId="{1E4E00D2-99FF-4D53-A32E-0440C9990CCD}" dt="2018-11-14T17:59:59.485" v="109" actId="20577"/>
          <ac:spMkLst>
            <pc:docMk/>
            <pc:sldMk cId="0" sldId="260"/>
            <ac:spMk id="197" creationId="{00000000-0000-0000-0000-000000000000}"/>
          </ac:spMkLst>
        </pc:spChg>
      </pc:sldChg>
      <pc:sldChg chg="modSp add">
        <pc:chgData name="Parav Pandit" userId="63c7fee5-b37e-4923-99ab-4cfb8c520791" providerId="ADAL" clId="{1E4E00D2-99FF-4D53-A32E-0440C9990CCD}" dt="2018-11-14T18:11:42.158" v="874" actId="20577"/>
        <pc:sldMkLst>
          <pc:docMk/>
          <pc:sldMk cId="4114470987" sldId="262"/>
        </pc:sldMkLst>
        <pc:spChg chg="mod">
          <ac:chgData name="Parav Pandit" userId="63c7fee5-b37e-4923-99ab-4cfb8c520791" providerId="ADAL" clId="{1E4E00D2-99FF-4D53-A32E-0440C9990CCD}" dt="2018-11-14T18:00:42.286" v="152" actId="20577"/>
          <ac:spMkLst>
            <pc:docMk/>
            <pc:sldMk cId="4114470987" sldId="262"/>
            <ac:spMk id="2" creationId="{BB21B0F8-61E1-4247-8DAF-80FA7353322E}"/>
          </ac:spMkLst>
        </pc:spChg>
        <pc:spChg chg="mod">
          <ac:chgData name="Parav Pandit" userId="63c7fee5-b37e-4923-99ab-4cfb8c520791" providerId="ADAL" clId="{1E4E00D2-99FF-4D53-A32E-0440C9990CCD}" dt="2018-11-14T18:11:42.158" v="874" actId="20577"/>
          <ac:spMkLst>
            <pc:docMk/>
            <pc:sldMk cId="4114470987" sldId="262"/>
            <ac:spMk id="3" creationId="{43E63ECD-D23A-4141-BB5B-8EA863487321}"/>
          </ac:spMkLst>
        </pc:spChg>
      </pc:sldChg>
      <pc:sldChg chg="modSp add">
        <pc:chgData name="Parav Pandit" userId="63c7fee5-b37e-4923-99ab-4cfb8c520791" providerId="ADAL" clId="{1E4E00D2-99FF-4D53-A32E-0440C9990CCD}" dt="2018-11-14T18:22:55.795" v="967" actId="20577"/>
        <pc:sldMkLst>
          <pc:docMk/>
          <pc:sldMk cId="1736597025" sldId="263"/>
        </pc:sldMkLst>
        <pc:spChg chg="mod">
          <ac:chgData name="Parav Pandit" userId="63c7fee5-b37e-4923-99ab-4cfb8c520791" providerId="ADAL" clId="{1E4E00D2-99FF-4D53-A32E-0440C9990CCD}" dt="2018-11-14T18:22:55.795" v="967" actId="20577"/>
          <ac:spMkLst>
            <pc:docMk/>
            <pc:sldMk cId="1736597025" sldId="263"/>
            <ac:spMk id="2" creationId="{E7AB7DE4-4162-4D06-8B1F-467F2A34FE2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5" name="Shape 175"/>
          <p:cNvSpPr>
            <a:spLocks noGrp="1" noRot="1" noChangeAspect="1"/>
          </p:cNvSpPr>
          <p:nvPr>
            <p:ph type="sldImg"/>
          </p:nvPr>
        </p:nvSpPr>
        <p:spPr>
          <a:xfrm>
            <a:off x="1143000" y="685800"/>
            <a:ext cx="4572000" cy="3429000"/>
          </a:xfrm>
          <a:prstGeom prst="rect">
            <a:avLst/>
          </a:prstGeom>
        </p:spPr>
        <p:txBody>
          <a:bodyPr/>
          <a:lstStyle/>
          <a:p>
            <a:endParaRPr/>
          </a:p>
        </p:txBody>
      </p:sp>
      <p:sp>
        <p:nvSpPr>
          <p:cNvPr id="176" name="Shape 176"/>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defTabSz="1302320" latinLnBrk="0">
      <a:defRPr sz="1700">
        <a:latin typeface="+mj-lt"/>
        <a:ea typeface="+mj-ea"/>
        <a:cs typeface="+mj-cs"/>
        <a:sym typeface="Calibri"/>
      </a:defRPr>
    </a:lvl1pPr>
    <a:lvl2pPr indent="228600" defTabSz="1302320" latinLnBrk="0">
      <a:defRPr sz="1700">
        <a:latin typeface="+mj-lt"/>
        <a:ea typeface="+mj-ea"/>
        <a:cs typeface="+mj-cs"/>
        <a:sym typeface="Calibri"/>
      </a:defRPr>
    </a:lvl2pPr>
    <a:lvl3pPr indent="457200" defTabSz="1302320" latinLnBrk="0">
      <a:defRPr sz="1700">
        <a:latin typeface="+mj-lt"/>
        <a:ea typeface="+mj-ea"/>
        <a:cs typeface="+mj-cs"/>
        <a:sym typeface="Calibri"/>
      </a:defRPr>
    </a:lvl3pPr>
    <a:lvl4pPr indent="685800" defTabSz="1302320" latinLnBrk="0">
      <a:defRPr sz="1700">
        <a:latin typeface="+mj-lt"/>
        <a:ea typeface="+mj-ea"/>
        <a:cs typeface="+mj-cs"/>
        <a:sym typeface="Calibri"/>
      </a:defRPr>
    </a:lvl4pPr>
    <a:lvl5pPr indent="914400" defTabSz="1302320" latinLnBrk="0">
      <a:defRPr sz="1700">
        <a:latin typeface="+mj-lt"/>
        <a:ea typeface="+mj-ea"/>
        <a:cs typeface="+mj-cs"/>
        <a:sym typeface="Calibri"/>
      </a:defRPr>
    </a:lvl5pPr>
    <a:lvl6pPr indent="1143000" defTabSz="1302320" latinLnBrk="0">
      <a:defRPr sz="1700">
        <a:latin typeface="+mj-lt"/>
        <a:ea typeface="+mj-ea"/>
        <a:cs typeface="+mj-cs"/>
        <a:sym typeface="Calibri"/>
      </a:defRPr>
    </a:lvl6pPr>
    <a:lvl7pPr indent="1371600" defTabSz="1302320" latinLnBrk="0">
      <a:defRPr sz="1700">
        <a:latin typeface="+mj-lt"/>
        <a:ea typeface="+mj-ea"/>
        <a:cs typeface="+mj-cs"/>
        <a:sym typeface="Calibri"/>
      </a:defRPr>
    </a:lvl7pPr>
    <a:lvl8pPr indent="1600200" defTabSz="1302320" latinLnBrk="0">
      <a:defRPr sz="1700">
        <a:latin typeface="+mj-lt"/>
        <a:ea typeface="+mj-ea"/>
        <a:cs typeface="+mj-cs"/>
        <a:sym typeface="Calibri"/>
      </a:defRPr>
    </a:lvl8pPr>
    <a:lvl9pPr indent="1828800" defTabSz="1302320" latinLnBrk="0">
      <a:defRPr sz="1700">
        <a:latin typeface="+mj-lt"/>
        <a:ea typeface="+mj-ea"/>
        <a:cs typeface="+mj-cs"/>
        <a:sym typeface="Calibri"/>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Master" Target="../slideMasters/slideMaster1.xml"/><Relationship Id="rId5" Type="http://schemas.openxmlformats.org/officeDocument/2006/relationships/image" Target="../media/image6.jpeg"/><Relationship Id="rId4" Type="http://schemas.openxmlformats.org/officeDocument/2006/relationships/image" Target="../media/image5.jpeg"/></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Master" Target="../slideMasters/slideMaster1.xml"/><Relationship Id="rId5" Type="http://schemas.openxmlformats.org/officeDocument/2006/relationships/image" Target="../media/image6.jpeg"/><Relationship Id="rId4" Type="http://schemas.openxmlformats.org/officeDocument/2006/relationships/image" Target="../media/image5.jpe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7.png"/><Relationship Id="rId1" Type="http://schemas.openxmlformats.org/officeDocument/2006/relationships/slideMaster" Target="../slideMasters/slideMaster1.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Master" Target="../slideMasters/slideMaster1.xml"/><Relationship Id="rId5" Type="http://schemas.openxmlformats.org/officeDocument/2006/relationships/image" Target="../media/image6.jpeg"/><Relationship Id="rId4" Type="http://schemas.openxmlformats.org/officeDocument/2006/relationships/image" Target="../media/image5.jpe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p:cSld name="Title Page">
    <p:spTree>
      <p:nvGrpSpPr>
        <p:cNvPr id="1" name=""/>
        <p:cNvGrpSpPr/>
        <p:nvPr/>
      </p:nvGrpSpPr>
      <p:grpSpPr>
        <a:xfrm>
          <a:off x="0" y="0"/>
          <a:ext cx="0" cy="0"/>
          <a:chOff x="0" y="0"/>
          <a:chExt cx="0" cy="0"/>
        </a:xfrm>
      </p:grpSpPr>
      <p:sp>
        <p:nvSpPr>
          <p:cNvPr id="20" name="Slide Number"/>
          <p:cNvSpPr txBox="1">
            <a:spLocks noGrp="1"/>
          </p:cNvSpPr>
          <p:nvPr>
            <p:ph type="sldNum" sz="quarter" idx="2"/>
          </p:nvPr>
        </p:nvSpPr>
        <p:spPr>
          <a:prstGeom prst="rect">
            <a:avLst/>
          </a:prstGeom>
        </p:spPr>
        <p:txBody>
          <a:bodyPr/>
          <a:lstStyle/>
          <a:p>
            <a:fld id="{86CB4B4D-7CA3-9044-876B-883B54F8677D}" type="slidenum">
              <a:t>‹#›</a:t>
            </a:fld>
            <a:endParaRPr/>
          </a:p>
        </p:txBody>
      </p:sp>
      <p:pic>
        <p:nvPicPr>
          <p:cNvPr id="21" name="Picture 21" descr="Picture 21"/>
          <p:cNvPicPr>
            <a:picLocks noChangeAspect="1"/>
          </p:cNvPicPr>
          <p:nvPr/>
        </p:nvPicPr>
        <p:blipFill>
          <a:blip r:embed="rId2">
            <a:extLst/>
          </a:blip>
          <a:stretch>
            <a:fillRect/>
          </a:stretch>
        </p:blipFill>
        <p:spPr>
          <a:xfrm>
            <a:off x="2211897" y="577628"/>
            <a:ext cx="11092514" cy="6387884"/>
          </a:xfrm>
          <a:prstGeom prst="rect">
            <a:avLst/>
          </a:prstGeom>
          <a:ln w="12700">
            <a:miter lim="400000"/>
          </a:ln>
        </p:spPr>
      </p:pic>
      <p:sp>
        <p:nvSpPr>
          <p:cNvPr id="22" name="Body Level One…"/>
          <p:cNvSpPr txBox="1">
            <a:spLocks noGrp="1"/>
          </p:cNvSpPr>
          <p:nvPr>
            <p:ph type="body" sz="quarter" idx="1"/>
          </p:nvPr>
        </p:nvSpPr>
        <p:spPr>
          <a:xfrm>
            <a:off x="491613" y="5929181"/>
            <a:ext cx="9381491" cy="389255"/>
          </a:xfrm>
          <a:prstGeom prst="rect">
            <a:avLst/>
          </a:prstGeom>
        </p:spPr>
        <p:txBody>
          <a:bodyPr anchor="ctr"/>
          <a:lstStyle>
            <a:lvl1pPr marL="0" indent="0">
              <a:lnSpc>
                <a:spcPts val="3000"/>
              </a:lnSpc>
              <a:buClrTx/>
              <a:buSzTx/>
              <a:buNone/>
              <a:defRPr sz="3200"/>
            </a:lvl1pPr>
            <a:lvl2pPr marL="700055" indent="-388272">
              <a:lnSpc>
                <a:spcPts val="3000"/>
              </a:lnSpc>
              <a:buClrTx/>
              <a:buSzPct val="104999"/>
              <a:buChar char="•"/>
              <a:defRPr sz="3200"/>
            </a:lvl2pPr>
            <a:lvl3pPr marL="983399" indent="-402496">
              <a:lnSpc>
                <a:spcPts val="3000"/>
              </a:lnSpc>
              <a:buClrTx/>
              <a:buSzPct val="104000"/>
              <a:buChar char="-"/>
              <a:defRPr sz="3200"/>
            </a:lvl3pPr>
            <a:lvl4pPr marL="1281062" indent="-460640">
              <a:lnSpc>
                <a:spcPts val="3000"/>
              </a:lnSpc>
              <a:buClrTx/>
              <a:buSzPct val="100000"/>
              <a:defRPr sz="3200"/>
            </a:lvl4pPr>
            <a:lvl5pPr marL="1582342" indent="-479316">
              <a:lnSpc>
                <a:spcPts val="3000"/>
              </a:lnSpc>
              <a:buClrTx/>
              <a:buSzPct val="100000"/>
              <a:buChar char="›"/>
              <a:defRPr sz="3200"/>
            </a:lvl5pPr>
          </a:lstStyle>
          <a:p>
            <a:r>
              <a:t>Body Level One</a:t>
            </a:r>
          </a:p>
          <a:p>
            <a:pPr lvl="1"/>
            <a:r>
              <a:t>Body Level Two</a:t>
            </a:r>
          </a:p>
          <a:p>
            <a:pPr lvl="2"/>
            <a:r>
              <a:t>Body Level Three</a:t>
            </a:r>
          </a:p>
          <a:p>
            <a:pPr lvl="3"/>
            <a:r>
              <a:t>Body Level Four</a:t>
            </a:r>
          </a:p>
          <a:p>
            <a:pPr lvl="4"/>
            <a:r>
              <a:t>Body Level Five</a:t>
            </a:r>
          </a:p>
        </p:txBody>
      </p:sp>
      <p:sp>
        <p:nvSpPr>
          <p:cNvPr id="23" name="Title Text"/>
          <p:cNvSpPr txBox="1">
            <a:spLocks noGrp="1"/>
          </p:cNvSpPr>
          <p:nvPr>
            <p:ph type="title"/>
          </p:nvPr>
        </p:nvSpPr>
        <p:spPr>
          <a:xfrm>
            <a:off x="473324" y="4303988"/>
            <a:ext cx="6161156" cy="1545882"/>
          </a:xfrm>
          <a:prstGeom prst="rect">
            <a:avLst/>
          </a:prstGeom>
        </p:spPr>
        <p:txBody>
          <a:bodyPr anchor="b"/>
          <a:lstStyle>
            <a:lvl1pPr>
              <a:lnSpc>
                <a:spcPts val="5800"/>
              </a:lnSpc>
              <a:defRPr sz="6000"/>
            </a:lvl1pPr>
          </a:lstStyle>
          <a:p>
            <a:r>
              <a:t>Title Text</a:t>
            </a:r>
          </a:p>
        </p:txBody>
      </p:sp>
      <p:sp>
        <p:nvSpPr>
          <p:cNvPr id="24" name="Rectangle 11"/>
          <p:cNvSpPr/>
          <p:nvPr/>
        </p:nvSpPr>
        <p:spPr>
          <a:xfrm>
            <a:off x="12561861" y="-1"/>
            <a:ext cx="613705" cy="585368"/>
          </a:xfrm>
          <a:prstGeom prst="rect">
            <a:avLst/>
          </a:prstGeom>
          <a:solidFill>
            <a:srgbClr val="B7BF36"/>
          </a:solidFill>
          <a:ln w="12700">
            <a:miter lim="400000"/>
          </a:ln>
        </p:spPr>
        <p:txBody>
          <a:bodyPr lIns="45719" rIns="45719"/>
          <a:lstStyle/>
          <a:p>
            <a:pPr defTabSz="914400">
              <a:defRPr sz="1800" b="1">
                <a:latin typeface="Arial"/>
                <a:ea typeface="Arial"/>
                <a:cs typeface="Arial"/>
                <a:sym typeface="Arial"/>
              </a:defRPr>
            </a:pPr>
            <a:endParaRPr/>
          </a:p>
        </p:txBody>
      </p:sp>
      <p:sp>
        <p:nvSpPr>
          <p:cNvPr id="25" name="Rectangle 12"/>
          <p:cNvSpPr/>
          <p:nvPr/>
        </p:nvSpPr>
        <p:spPr>
          <a:xfrm>
            <a:off x="12887335" y="622856"/>
            <a:ext cx="288231" cy="281356"/>
          </a:xfrm>
          <a:prstGeom prst="rect">
            <a:avLst/>
          </a:prstGeom>
          <a:solidFill>
            <a:srgbClr val="3383AB"/>
          </a:solidFill>
          <a:ln w="12700">
            <a:miter lim="400000"/>
          </a:ln>
        </p:spPr>
        <p:txBody>
          <a:bodyPr lIns="45719" rIns="45719"/>
          <a:lstStyle/>
          <a:p>
            <a:pPr defTabSz="914400">
              <a:defRPr sz="1800" b="1">
                <a:latin typeface="Arial"/>
                <a:ea typeface="Arial"/>
                <a:cs typeface="Arial"/>
                <a:sym typeface="Arial"/>
              </a:defRPr>
            </a:pPr>
            <a:endParaRPr/>
          </a:p>
        </p:txBody>
      </p:sp>
      <p:sp>
        <p:nvSpPr>
          <p:cNvPr id="26" name="Rectangle 13"/>
          <p:cNvSpPr/>
          <p:nvPr/>
        </p:nvSpPr>
        <p:spPr>
          <a:xfrm>
            <a:off x="9653954" y="-1"/>
            <a:ext cx="2873094" cy="200724"/>
          </a:xfrm>
          <a:prstGeom prst="rect">
            <a:avLst/>
          </a:prstGeom>
          <a:solidFill>
            <a:srgbClr val="D9D9D9"/>
          </a:solidFill>
          <a:ln w="12700">
            <a:miter lim="400000"/>
          </a:ln>
        </p:spPr>
        <p:txBody>
          <a:bodyPr lIns="45719" rIns="45719"/>
          <a:lstStyle/>
          <a:p>
            <a:pPr defTabSz="914400">
              <a:defRPr sz="1800" b="1">
                <a:latin typeface="Arial"/>
                <a:ea typeface="Arial"/>
                <a:cs typeface="Arial"/>
                <a:sym typeface="Arial"/>
              </a:defRPr>
            </a:pPr>
            <a:endParaRPr/>
          </a:p>
        </p:txBody>
      </p:sp>
      <p:sp>
        <p:nvSpPr>
          <p:cNvPr id="27" name="Rectangle 14"/>
          <p:cNvSpPr/>
          <p:nvPr/>
        </p:nvSpPr>
        <p:spPr>
          <a:xfrm>
            <a:off x="14369141" y="-1"/>
            <a:ext cx="271057" cy="200724"/>
          </a:xfrm>
          <a:prstGeom prst="rect">
            <a:avLst/>
          </a:prstGeom>
          <a:solidFill>
            <a:srgbClr val="D9D9D9"/>
          </a:solidFill>
          <a:ln w="12700">
            <a:miter lim="400000"/>
          </a:ln>
        </p:spPr>
        <p:txBody>
          <a:bodyPr lIns="45719" rIns="45719"/>
          <a:lstStyle/>
          <a:p>
            <a:pPr defTabSz="914400">
              <a:defRPr sz="1800" b="1">
                <a:latin typeface="Arial"/>
                <a:ea typeface="Arial"/>
                <a:cs typeface="Arial"/>
                <a:sym typeface="Arial"/>
              </a:defRPr>
            </a:pPr>
            <a:endParaRPr/>
          </a:p>
        </p:txBody>
      </p:sp>
      <p:pic>
        <p:nvPicPr>
          <p:cNvPr id="28" name="Picture 17" descr="Picture 17"/>
          <p:cNvPicPr>
            <a:picLocks noChangeAspect="1"/>
          </p:cNvPicPr>
          <p:nvPr/>
        </p:nvPicPr>
        <p:blipFill>
          <a:blip r:embed="rId3">
            <a:extLst/>
          </a:blip>
          <a:stretch>
            <a:fillRect/>
          </a:stretch>
        </p:blipFill>
        <p:spPr>
          <a:xfrm>
            <a:off x="13210381" y="0"/>
            <a:ext cx="1123946" cy="1122219"/>
          </a:xfrm>
          <a:prstGeom prst="rect">
            <a:avLst/>
          </a:prstGeom>
          <a:ln w="12700">
            <a:miter lim="400000"/>
          </a:ln>
        </p:spPr>
      </p:pic>
      <p:sp>
        <p:nvSpPr>
          <p:cNvPr id="29" name="Rectangle 19"/>
          <p:cNvSpPr/>
          <p:nvPr/>
        </p:nvSpPr>
        <p:spPr>
          <a:xfrm>
            <a:off x="568563" y="6749874"/>
            <a:ext cx="634692" cy="634693"/>
          </a:xfrm>
          <a:prstGeom prst="rect">
            <a:avLst/>
          </a:prstGeom>
          <a:solidFill>
            <a:srgbClr val="B7C035"/>
          </a:solidFill>
          <a:ln w="12700">
            <a:miter lim="400000"/>
          </a:ln>
        </p:spPr>
        <p:txBody>
          <a:bodyPr lIns="45719" rIns="45719"/>
          <a:lstStyle/>
          <a:p>
            <a:pPr defTabSz="914400">
              <a:defRPr sz="1800" b="1">
                <a:latin typeface="Arial"/>
                <a:ea typeface="Arial"/>
                <a:cs typeface="Arial"/>
                <a:sym typeface="Arial"/>
              </a:defRPr>
            </a:pPr>
            <a:endParaRPr/>
          </a:p>
        </p:txBody>
      </p:sp>
      <p:sp>
        <p:nvSpPr>
          <p:cNvPr id="30" name="Rectangle 20"/>
          <p:cNvSpPr/>
          <p:nvPr/>
        </p:nvSpPr>
        <p:spPr>
          <a:xfrm>
            <a:off x="568563" y="7440021"/>
            <a:ext cx="284878" cy="284878"/>
          </a:xfrm>
          <a:prstGeom prst="rect">
            <a:avLst/>
          </a:prstGeom>
          <a:solidFill>
            <a:srgbClr val="005AAC"/>
          </a:solidFill>
          <a:ln w="12700">
            <a:miter lim="400000"/>
          </a:ln>
        </p:spPr>
        <p:txBody>
          <a:bodyPr lIns="45719" rIns="45719"/>
          <a:lstStyle/>
          <a:p>
            <a:pPr defTabSz="914400">
              <a:defRPr sz="1800" b="1">
                <a:latin typeface="Arial"/>
                <a:ea typeface="Arial"/>
                <a:cs typeface="Arial"/>
                <a:sym typeface="Arial"/>
              </a:defRPr>
            </a:pPr>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Slide 2">
    <p:spTree>
      <p:nvGrpSpPr>
        <p:cNvPr id="1" name=""/>
        <p:cNvGrpSpPr/>
        <p:nvPr/>
      </p:nvGrpSpPr>
      <p:grpSpPr>
        <a:xfrm>
          <a:off x="0" y="0"/>
          <a:ext cx="0" cy="0"/>
          <a:chOff x="0" y="0"/>
          <a:chExt cx="0" cy="0"/>
        </a:xfrm>
      </p:grpSpPr>
      <p:sp>
        <p:nvSpPr>
          <p:cNvPr id="112" name="Slide Number"/>
          <p:cNvSpPr txBox="1">
            <a:spLocks noGrp="1"/>
          </p:cNvSpPr>
          <p:nvPr>
            <p:ph type="sldNum" sz="quarter" idx="2"/>
          </p:nvPr>
        </p:nvSpPr>
        <p:spPr>
          <a:prstGeom prst="rect">
            <a:avLst/>
          </a:prstGeom>
        </p:spPr>
        <p:txBody>
          <a:bodyPr/>
          <a:lstStyle/>
          <a:p>
            <a:fld id="{86CB4B4D-7CA3-9044-876B-883B54F8677D}" type="slidenum">
              <a:t>‹#›</a:t>
            </a:fld>
            <a:endParaRPr/>
          </a:p>
        </p:txBody>
      </p:sp>
      <p:sp>
        <p:nvSpPr>
          <p:cNvPr id="113" name="Body Level One…"/>
          <p:cNvSpPr txBox="1">
            <a:spLocks noGrp="1"/>
          </p:cNvSpPr>
          <p:nvPr>
            <p:ph type="body" sz="quarter" idx="1"/>
          </p:nvPr>
        </p:nvSpPr>
        <p:spPr>
          <a:xfrm>
            <a:off x="568328" y="1267820"/>
            <a:ext cx="12609791" cy="453404"/>
          </a:xfrm>
          <a:prstGeom prst="rect">
            <a:avLst/>
          </a:prstGeom>
          <a:solidFill>
            <a:srgbClr val="B7C035"/>
          </a:solidFill>
        </p:spPr>
        <p:txBody>
          <a:bodyPr anchor="ctr"/>
          <a:lstStyle>
            <a:lvl1pPr marL="0" indent="0">
              <a:lnSpc>
                <a:spcPts val="2600"/>
              </a:lnSpc>
              <a:buClrTx/>
              <a:buSzTx/>
              <a:buNone/>
              <a:defRPr sz="2800">
                <a:solidFill>
                  <a:srgbClr val="FFFFFF"/>
                </a:solidFill>
              </a:defRPr>
            </a:lvl1pPr>
            <a:lvl2pPr marL="768983" indent="-457200">
              <a:lnSpc>
                <a:spcPts val="2600"/>
              </a:lnSpc>
              <a:buClrTx/>
              <a:buSzPct val="90000"/>
              <a:buBlip>
                <a:blip r:embed="rId2"/>
              </a:buBlip>
              <a:defRPr sz="2800">
                <a:solidFill>
                  <a:srgbClr val="FFFFFF"/>
                </a:solidFill>
              </a:defRPr>
            </a:lvl2pPr>
            <a:lvl3pPr marL="1162793" indent="-581890">
              <a:lnSpc>
                <a:spcPts val="2600"/>
              </a:lnSpc>
              <a:buClrTx/>
              <a:buSzPct val="90000"/>
              <a:buBlip>
                <a:blip r:embed="rId3"/>
              </a:buBlip>
              <a:defRPr sz="2800">
                <a:solidFill>
                  <a:srgbClr val="FFFFFF"/>
                </a:solidFill>
              </a:defRPr>
            </a:lvl3pPr>
            <a:lvl4pPr marL="1402312" indent="-581890">
              <a:lnSpc>
                <a:spcPts val="2600"/>
              </a:lnSpc>
              <a:buClrTx/>
              <a:buSzPct val="90000"/>
              <a:buBlip>
                <a:blip r:embed="rId4"/>
              </a:buBlip>
              <a:defRPr sz="2800">
                <a:solidFill>
                  <a:srgbClr val="FFFFFF"/>
                </a:solidFill>
              </a:defRPr>
            </a:lvl4pPr>
            <a:lvl5pPr marL="1684916" indent="-581890">
              <a:lnSpc>
                <a:spcPts val="2600"/>
              </a:lnSpc>
              <a:buClrTx/>
              <a:buSzPct val="90000"/>
              <a:buBlip>
                <a:blip r:embed="rId5"/>
              </a:buBlip>
              <a:defRPr sz="2800">
                <a:solidFill>
                  <a:srgbClr val="FFFFFF"/>
                </a:solidFill>
              </a:defRPr>
            </a:lvl5pPr>
          </a:lstStyle>
          <a:p>
            <a:r>
              <a:t>Body Level One</a:t>
            </a:r>
          </a:p>
          <a:p>
            <a:pPr lvl="1"/>
            <a:r>
              <a:t>Body Level Two</a:t>
            </a:r>
          </a:p>
          <a:p>
            <a:pPr lvl="2"/>
            <a:r>
              <a:t>Body Level Three</a:t>
            </a:r>
          </a:p>
          <a:p>
            <a:pPr lvl="3"/>
            <a:r>
              <a:t>Body Level Four</a:t>
            </a:r>
          </a:p>
          <a:p>
            <a:pPr lvl="4"/>
            <a:r>
              <a:t>Body Level Five</a:t>
            </a:r>
          </a:p>
        </p:txBody>
      </p:sp>
      <p:sp>
        <p:nvSpPr>
          <p:cNvPr id="114" name="Title Text"/>
          <p:cNvSpPr txBox="1">
            <a:spLocks noGrp="1"/>
          </p:cNvSpPr>
          <p:nvPr>
            <p:ph type="title"/>
          </p:nvPr>
        </p:nvSpPr>
        <p:spPr>
          <a:xfrm>
            <a:off x="554678" y="491691"/>
            <a:ext cx="11921245" cy="668371"/>
          </a:xfrm>
          <a:prstGeom prst="rect">
            <a:avLst/>
          </a:prstGeom>
        </p:spPr>
        <p:txBody>
          <a:bodyPr/>
          <a:lstStyle/>
          <a:p>
            <a:r>
              <a:t>Title Text</a:t>
            </a: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Slide 2 sub title">
    <p:spTree>
      <p:nvGrpSpPr>
        <p:cNvPr id="1" name=""/>
        <p:cNvGrpSpPr/>
        <p:nvPr/>
      </p:nvGrpSpPr>
      <p:grpSpPr>
        <a:xfrm>
          <a:off x="0" y="0"/>
          <a:ext cx="0" cy="0"/>
          <a:chOff x="0" y="0"/>
          <a:chExt cx="0" cy="0"/>
        </a:xfrm>
      </p:grpSpPr>
      <p:sp>
        <p:nvSpPr>
          <p:cNvPr id="12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
        <p:nvSpPr>
          <p:cNvPr id="122" name="Body Level One…"/>
          <p:cNvSpPr txBox="1">
            <a:spLocks noGrp="1"/>
          </p:cNvSpPr>
          <p:nvPr>
            <p:ph type="body" sz="quarter" idx="1"/>
          </p:nvPr>
        </p:nvSpPr>
        <p:spPr>
          <a:xfrm>
            <a:off x="568328" y="1267820"/>
            <a:ext cx="12609791" cy="453404"/>
          </a:xfrm>
          <a:prstGeom prst="rect">
            <a:avLst/>
          </a:prstGeom>
          <a:solidFill>
            <a:srgbClr val="B7C035"/>
          </a:solidFill>
        </p:spPr>
        <p:txBody>
          <a:bodyPr anchor="ctr"/>
          <a:lstStyle>
            <a:lvl1pPr marL="0" indent="0">
              <a:lnSpc>
                <a:spcPts val="2600"/>
              </a:lnSpc>
              <a:buClrTx/>
              <a:buSzTx/>
              <a:buNone/>
              <a:defRPr sz="2800">
                <a:solidFill>
                  <a:srgbClr val="FFFFFF"/>
                </a:solidFill>
              </a:defRPr>
            </a:lvl1pPr>
            <a:lvl2pPr marL="768983" indent="-457200">
              <a:lnSpc>
                <a:spcPts val="2600"/>
              </a:lnSpc>
              <a:buClrTx/>
              <a:buSzPct val="90000"/>
              <a:buBlip>
                <a:blip r:embed="rId2"/>
              </a:buBlip>
              <a:defRPr sz="2800">
                <a:solidFill>
                  <a:srgbClr val="FFFFFF"/>
                </a:solidFill>
              </a:defRPr>
            </a:lvl2pPr>
            <a:lvl3pPr marL="1162793" indent="-581890">
              <a:lnSpc>
                <a:spcPts val="2600"/>
              </a:lnSpc>
              <a:buClrTx/>
              <a:buSzPct val="90000"/>
              <a:buBlip>
                <a:blip r:embed="rId3"/>
              </a:buBlip>
              <a:defRPr sz="2800">
                <a:solidFill>
                  <a:srgbClr val="FFFFFF"/>
                </a:solidFill>
              </a:defRPr>
            </a:lvl3pPr>
            <a:lvl4pPr marL="1402312" indent="-581890">
              <a:lnSpc>
                <a:spcPts val="2600"/>
              </a:lnSpc>
              <a:buClrTx/>
              <a:buSzPct val="90000"/>
              <a:buBlip>
                <a:blip r:embed="rId4"/>
              </a:buBlip>
              <a:defRPr sz="2800">
                <a:solidFill>
                  <a:srgbClr val="FFFFFF"/>
                </a:solidFill>
              </a:defRPr>
            </a:lvl4pPr>
            <a:lvl5pPr marL="1684916" indent="-581890">
              <a:lnSpc>
                <a:spcPts val="2600"/>
              </a:lnSpc>
              <a:buClrTx/>
              <a:buSzPct val="90000"/>
              <a:buBlip>
                <a:blip r:embed="rId5"/>
              </a:buBlip>
              <a:defRPr sz="2800">
                <a:solidFill>
                  <a:srgbClr val="FFFFFF"/>
                </a:solidFill>
              </a:defRPr>
            </a:lvl5pPr>
          </a:lstStyle>
          <a:p>
            <a:r>
              <a:t>Body Level One</a:t>
            </a:r>
          </a:p>
          <a:p>
            <a:pPr lvl="1"/>
            <a:r>
              <a:t>Body Level Two</a:t>
            </a:r>
          </a:p>
          <a:p>
            <a:pPr lvl="2"/>
            <a:r>
              <a:t>Body Level Three</a:t>
            </a:r>
          </a:p>
          <a:p>
            <a:pPr lvl="3"/>
            <a:r>
              <a:t>Body Level Four</a:t>
            </a:r>
          </a:p>
          <a:p>
            <a:pPr lvl="4"/>
            <a:r>
              <a:t>Body Level Five</a:t>
            </a:r>
          </a:p>
        </p:txBody>
      </p:sp>
      <p:sp>
        <p:nvSpPr>
          <p:cNvPr id="123" name="Title Text"/>
          <p:cNvSpPr txBox="1">
            <a:spLocks noGrp="1"/>
          </p:cNvSpPr>
          <p:nvPr>
            <p:ph type="title"/>
          </p:nvPr>
        </p:nvSpPr>
        <p:spPr>
          <a:xfrm>
            <a:off x="554678" y="491691"/>
            <a:ext cx="11921245" cy="668371"/>
          </a:xfrm>
          <a:prstGeom prst="rect">
            <a:avLst/>
          </a:prstGeom>
        </p:spPr>
        <p:txBody>
          <a:bodyPr/>
          <a:lstStyle/>
          <a:p>
            <a:r>
              <a:t>Title Text</a:t>
            </a: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Slide 3">
    <p:spTree>
      <p:nvGrpSpPr>
        <p:cNvPr id="1" name=""/>
        <p:cNvGrpSpPr/>
        <p:nvPr/>
      </p:nvGrpSpPr>
      <p:grpSpPr>
        <a:xfrm>
          <a:off x="0" y="0"/>
          <a:ext cx="0" cy="0"/>
          <a:chOff x="0" y="0"/>
          <a:chExt cx="0" cy="0"/>
        </a:xfrm>
      </p:grpSpPr>
      <p:sp>
        <p:nvSpPr>
          <p:cNvPr id="13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
        <p:nvSpPr>
          <p:cNvPr id="131" name="Title Text"/>
          <p:cNvSpPr txBox="1">
            <a:spLocks noGrp="1"/>
          </p:cNvSpPr>
          <p:nvPr>
            <p:ph type="title"/>
          </p:nvPr>
        </p:nvSpPr>
        <p:spPr>
          <a:xfrm>
            <a:off x="554678" y="491691"/>
            <a:ext cx="11908720" cy="788471"/>
          </a:xfrm>
          <a:prstGeom prst="rect">
            <a:avLst/>
          </a:prstGeom>
        </p:spPr>
        <p:txBody>
          <a:bodyPr/>
          <a:lstStyle/>
          <a:p>
            <a:r>
              <a:t>Title Text</a:t>
            </a:r>
          </a:p>
        </p:txBody>
      </p:sp>
    </p:spTree>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Frame Slide">
    <p:spTree>
      <p:nvGrpSpPr>
        <p:cNvPr id="1" name=""/>
        <p:cNvGrpSpPr/>
        <p:nvPr/>
      </p:nvGrpSpPr>
      <p:grpSpPr>
        <a:xfrm>
          <a:off x="0" y="0"/>
          <a:ext cx="0" cy="0"/>
          <a:chOff x="0" y="0"/>
          <a:chExt cx="0" cy="0"/>
        </a:xfrm>
      </p:grpSpPr>
      <p:sp>
        <p:nvSpPr>
          <p:cNvPr id="138" name="Slide Number"/>
          <p:cNvSpPr txBox="1">
            <a:spLocks noGrp="1"/>
          </p:cNvSpPr>
          <p:nvPr>
            <p:ph type="sldNum" sz="quarter" idx="2"/>
          </p:nvPr>
        </p:nvSpPr>
        <p:spPr>
          <a:prstGeom prst="rect">
            <a:avLst/>
          </a:prstGeom>
        </p:spPr>
        <p:txBody>
          <a:bodyPr/>
          <a:lstStyle/>
          <a:p>
            <a:fld id="{86CB4B4D-7CA3-9044-876B-883B54F8677D}" type="slidenum">
              <a:t>‹#›</a:t>
            </a:fld>
            <a:endParaRPr/>
          </a:p>
        </p:txBody>
      </p:sp>
      <p:grpSp>
        <p:nvGrpSpPr>
          <p:cNvPr id="141" name="Group 2"/>
          <p:cNvGrpSpPr/>
          <p:nvPr/>
        </p:nvGrpSpPr>
        <p:grpSpPr>
          <a:xfrm>
            <a:off x="1033280" y="3459412"/>
            <a:ext cx="4402580" cy="4419655"/>
            <a:chOff x="0" y="0"/>
            <a:chExt cx="4402578" cy="4419653"/>
          </a:xfrm>
        </p:grpSpPr>
        <p:pic>
          <p:nvPicPr>
            <p:cNvPr id="139" name="Picture 3" descr="Picture 3"/>
            <p:cNvPicPr>
              <a:picLocks noChangeAspect="1"/>
            </p:cNvPicPr>
            <p:nvPr/>
          </p:nvPicPr>
          <p:blipFill>
            <a:blip r:embed="rId2">
              <a:extLst/>
            </a:blip>
            <a:stretch>
              <a:fillRect/>
            </a:stretch>
          </p:blipFill>
          <p:spPr>
            <a:xfrm rot="16200000">
              <a:off x="1646828" y="1663904"/>
              <a:ext cx="1345931" cy="4165570"/>
            </a:xfrm>
            <a:prstGeom prst="rect">
              <a:avLst/>
            </a:prstGeom>
            <a:ln w="12700" cap="flat">
              <a:noFill/>
              <a:miter lim="400000"/>
            </a:ln>
            <a:effectLst/>
          </p:spPr>
        </p:pic>
        <p:pic>
          <p:nvPicPr>
            <p:cNvPr id="140" name="Picture 5" descr="Picture 5"/>
            <p:cNvPicPr>
              <a:picLocks noChangeAspect="1"/>
            </p:cNvPicPr>
            <p:nvPr/>
          </p:nvPicPr>
          <p:blipFill>
            <a:blip r:embed="rId2">
              <a:extLst/>
            </a:blip>
            <a:stretch>
              <a:fillRect/>
            </a:stretch>
          </p:blipFill>
          <p:spPr>
            <a:xfrm rot="10800000">
              <a:off x="0" y="0"/>
              <a:ext cx="1345931" cy="4165569"/>
            </a:xfrm>
            <a:prstGeom prst="rect">
              <a:avLst/>
            </a:prstGeom>
            <a:ln w="12700" cap="flat">
              <a:noFill/>
              <a:miter lim="400000"/>
            </a:ln>
            <a:effectLst/>
          </p:spPr>
        </p:pic>
      </p:grpSp>
      <p:grpSp>
        <p:nvGrpSpPr>
          <p:cNvPr id="144" name="Group 6"/>
          <p:cNvGrpSpPr/>
          <p:nvPr/>
        </p:nvGrpSpPr>
        <p:grpSpPr>
          <a:xfrm>
            <a:off x="8913916" y="972582"/>
            <a:ext cx="4402579" cy="4419655"/>
            <a:chOff x="0" y="0"/>
            <a:chExt cx="4402578" cy="4419654"/>
          </a:xfrm>
        </p:grpSpPr>
        <p:pic>
          <p:nvPicPr>
            <p:cNvPr id="142" name="Picture 7" descr="Picture 7"/>
            <p:cNvPicPr>
              <a:picLocks noChangeAspect="1"/>
            </p:cNvPicPr>
            <p:nvPr/>
          </p:nvPicPr>
          <p:blipFill>
            <a:blip r:embed="rId2">
              <a:extLst/>
            </a:blip>
            <a:stretch>
              <a:fillRect/>
            </a:stretch>
          </p:blipFill>
          <p:spPr>
            <a:xfrm rot="5400000">
              <a:off x="1409819" y="-1409820"/>
              <a:ext cx="1345931" cy="4165570"/>
            </a:xfrm>
            <a:prstGeom prst="rect">
              <a:avLst/>
            </a:prstGeom>
            <a:ln w="12700" cap="flat">
              <a:noFill/>
              <a:miter lim="400000"/>
            </a:ln>
            <a:effectLst/>
          </p:spPr>
        </p:pic>
        <p:pic>
          <p:nvPicPr>
            <p:cNvPr id="143" name="Picture 8" descr="Picture 8"/>
            <p:cNvPicPr>
              <a:picLocks noChangeAspect="1"/>
            </p:cNvPicPr>
            <p:nvPr/>
          </p:nvPicPr>
          <p:blipFill>
            <a:blip r:embed="rId2">
              <a:extLst/>
            </a:blip>
            <a:stretch>
              <a:fillRect/>
            </a:stretch>
          </p:blipFill>
          <p:spPr>
            <a:xfrm>
              <a:off x="3056647" y="254084"/>
              <a:ext cx="1345932" cy="4165570"/>
            </a:xfrm>
            <a:prstGeom prst="rect">
              <a:avLst/>
            </a:prstGeom>
            <a:ln w="12700" cap="flat">
              <a:noFill/>
              <a:miter lim="400000"/>
            </a:ln>
            <a:effectLst/>
          </p:spPr>
        </p:pic>
      </p:grpSp>
      <p:sp>
        <p:nvSpPr>
          <p:cNvPr id="145" name="Body Level One…"/>
          <p:cNvSpPr txBox="1">
            <a:spLocks noGrp="1"/>
          </p:cNvSpPr>
          <p:nvPr>
            <p:ph type="body" sz="quarter" idx="1"/>
          </p:nvPr>
        </p:nvSpPr>
        <p:spPr>
          <a:xfrm>
            <a:off x="5564966" y="4083555"/>
            <a:ext cx="3030395" cy="590045"/>
          </a:xfrm>
          <a:prstGeom prst="rect">
            <a:avLst/>
          </a:prstGeom>
        </p:spPr>
        <p:txBody>
          <a:bodyPr/>
          <a:lstStyle>
            <a:lvl1pPr marL="0" indent="0" algn="ctr">
              <a:lnSpc>
                <a:spcPts val="2800"/>
              </a:lnSpc>
              <a:buClrTx/>
              <a:buSzTx/>
              <a:buNone/>
              <a:defRPr sz="2800"/>
            </a:lvl1pPr>
            <a:lvl2pPr marL="768983" indent="-457200" algn="ctr">
              <a:lnSpc>
                <a:spcPts val="2800"/>
              </a:lnSpc>
              <a:buClrTx/>
              <a:buSzPct val="90000"/>
              <a:buBlip>
                <a:blip r:embed="rId3"/>
              </a:buBlip>
              <a:defRPr sz="2800"/>
            </a:lvl2pPr>
            <a:lvl3pPr marL="1162793" indent="-581890" algn="ctr">
              <a:lnSpc>
                <a:spcPts val="2800"/>
              </a:lnSpc>
              <a:buClrTx/>
              <a:buSzPct val="90000"/>
              <a:buBlip>
                <a:blip r:embed="rId4"/>
              </a:buBlip>
              <a:defRPr sz="2800"/>
            </a:lvl3pPr>
            <a:lvl4pPr marL="1402312" indent="-581890" algn="ctr">
              <a:lnSpc>
                <a:spcPts val="2800"/>
              </a:lnSpc>
              <a:buClrTx/>
              <a:buSzPct val="90000"/>
              <a:buBlip>
                <a:blip r:embed="rId5"/>
              </a:buBlip>
              <a:defRPr sz="2800"/>
            </a:lvl4pPr>
            <a:lvl5pPr marL="1684916" indent="-581890" algn="ctr">
              <a:lnSpc>
                <a:spcPts val="2800"/>
              </a:lnSpc>
              <a:buClrTx/>
              <a:buSzPct val="90000"/>
              <a:buBlip>
                <a:blip r:embed="rId6"/>
              </a:buBlip>
              <a:defRPr sz="2800"/>
            </a:lvl5pPr>
          </a:lstStyle>
          <a:p>
            <a:r>
              <a:t>Body Level One</a:t>
            </a:r>
          </a:p>
          <a:p>
            <a:pPr lvl="1"/>
            <a:r>
              <a:t>Body Level Two</a:t>
            </a:r>
          </a:p>
          <a:p>
            <a:pPr lvl="2"/>
            <a:r>
              <a:t>Body Level Three</a:t>
            </a:r>
          </a:p>
          <a:p>
            <a:pPr lvl="3"/>
            <a:r>
              <a:t>Body Level Four</a:t>
            </a:r>
          </a:p>
          <a:p>
            <a:pPr lvl="4"/>
            <a:r>
              <a:t>Body Level Five</a:t>
            </a:r>
          </a:p>
        </p:txBody>
      </p:sp>
      <p:sp>
        <p:nvSpPr>
          <p:cNvPr id="146" name="Title Text"/>
          <p:cNvSpPr txBox="1">
            <a:spLocks noGrp="1"/>
          </p:cNvSpPr>
          <p:nvPr>
            <p:ph type="title"/>
          </p:nvPr>
        </p:nvSpPr>
        <p:spPr>
          <a:xfrm>
            <a:off x="554678" y="491691"/>
            <a:ext cx="11896193" cy="788471"/>
          </a:xfrm>
          <a:prstGeom prst="rect">
            <a:avLst/>
          </a:prstGeom>
        </p:spPr>
        <p:txBody>
          <a:bodyPr/>
          <a:lstStyle/>
          <a:p>
            <a:r>
              <a:t>Title Text</a:t>
            </a:r>
          </a:p>
        </p:txBody>
      </p:sp>
    </p:spTree>
  </p:cSld>
  <p:clrMapOvr>
    <a:masterClrMapping/>
  </p:clrMapOvr>
  <p:transition spd="med"/>
</p:sldLayout>
</file>

<file path=ppt/slideLayouts/slideLayout14.xml><?xml version="1.0" encoding="utf-8"?>
<p:sldLayout xmlns:a="http://schemas.openxmlformats.org/drawingml/2006/main" xmlns:r="http://schemas.openxmlformats.org/officeDocument/2006/relationships" xmlns:p="http://schemas.openxmlformats.org/presentationml/2006/main" type="tx">
  <p:cSld name="Blank Slide">
    <p:spTree>
      <p:nvGrpSpPr>
        <p:cNvPr id="1" name=""/>
        <p:cNvGrpSpPr/>
        <p:nvPr/>
      </p:nvGrpSpPr>
      <p:grpSpPr>
        <a:xfrm>
          <a:off x="0" y="0"/>
          <a:ext cx="0" cy="0"/>
          <a:chOff x="0" y="0"/>
          <a:chExt cx="0" cy="0"/>
        </a:xfrm>
      </p:grpSpPr>
      <p:sp>
        <p:nvSpPr>
          <p:cNvPr id="15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5.xml><?xml version="1.0" encoding="utf-8"?>
<p:sldLayout xmlns:a="http://schemas.openxmlformats.org/drawingml/2006/main" xmlns:r="http://schemas.openxmlformats.org/officeDocument/2006/relationships" xmlns:p="http://schemas.openxmlformats.org/presentationml/2006/main" type="tx">
  <p:cSld name="End Slide">
    <p:spTree>
      <p:nvGrpSpPr>
        <p:cNvPr id="1" name=""/>
        <p:cNvGrpSpPr/>
        <p:nvPr/>
      </p:nvGrpSpPr>
      <p:grpSpPr>
        <a:xfrm>
          <a:off x="0" y="0"/>
          <a:ext cx="0" cy="0"/>
          <a:chOff x="0" y="0"/>
          <a:chExt cx="0" cy="0"/>
        </a:xfrm>
      </p:grpSpPr>
      <p:sp>
        <p:nvSpPr>
          <p:cNvPr id="16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
        <p:nvSpPr>
          <p:cNvPr id="161" name="Rectangle 11"/>
          <p:cNvSpPr/>
          <p:nvPr/>
        </p:nvSpPr>
        <p:spPr>
          <a:xfrm>
            <a:off x="12561861" y="-1"/>
            <a:ext cx="613705" cy="585368"/>
          </a:xfrm>
          <a:prstGeom prst="rect">
            <a:avLst/>
          </a:prstGeom>
          <a:solidFill>
            <a:srgbClr val="B7BF36"/>
          </a:solidFill>
          <a:ln w="12700">
            <a:miter lim="400000"/>
          </a:ln>
        </p:spPr>
        <p:txBody>
          <a:bodyPr lIns="45719" rIns="45719"/>
          <a:lstStyle/>
          <a:p>
            <a:pPr defTabSz="914400">
              <a:defRPr sz="1800" b="1">
                <a:latin typeface="Arial"/>
                <a:ea typeface="Arial"/>
                <a:cs typeface="Arial"/>
                <a:sym typeface="Arial"/>
              </a:defRPr>
            </a:pPr>
            <a:endParaRPr/>
          </a:p>
        </p:txBody>
      </p:sp>
      <p:sp>
        <p:nvSpPr>
          <p:cNvPr id="162" name="Rectangle 12"/>
          <p:cNvSpPr/>
          <p:nvPr/>
        </p:nvSpPr>
        <p:spPr>
          <a:xfrm>
            <a:off x="12887335" y="622856"/>
            <a:ext cx="288231" cy="281356"/>
          </a:xfrm>
          <a:prstGeom prst="rect">
            <a:avLst/>
          </a:prstGeom>
          <a:solidFill>
            <a:srgbClr val="3383AB"/>
          </a:solidFill>
          <a:ln w="12700">
            <a:miter lim="400000"/>
          </a:ln>
        </p:spPr>
        <p:txBody>
          <a:bodyPr lIns="45719" rIns="45719"/>
          <a:lstStyle/>
          <a:p>
            <a:pPr defTabSz="914400">
              <a:defRPr sz="1800" b="1">
                <a:latin typeface="Arial"/>
                <a:ea typeface="Arial"/>
                <a:cs typeface="Arial"/>
                <a:sym typeface="Arial"/>
              </a:defRPr>
            </a:pPr>
            <a:endParaRPr/>
          </a:p>
        </p:txBody>
      </p:sp>
      <p:sp>
        <p:nvSpPr>
          <p:cNvPr id="163" name="Rectangle 13"/>
          <p:cNvSpPr/>
          <p:nvPr/>
        </p:nvSpPr>
        <p:spPr>
          <a:xfrm>
            <a:off x="9653954" y="-1"/>
            <a:ext cx="2873094" cy="200724"/>
          </a:xfrm>
          <a:prstGeom prst="rect">
            <a:avLst/>
          </a:prstGeom>
          <a:solidFill>
            <a:srgbClr val="D9D9D9"/>
          </a:solidFill>
          <a:ln w="12700">
            <a:miter lim="400000"/>
          </a:ln>
        </p:spPr>
        <p:txBody>
          <a:bodyPr lIns="45719" rIns="45719"/>
          <a:lstStyle/>
          <a:p>
            <a:pPr defTabSz="914400">
              <a:defRPr sz="1800" b="1">
                <a:latin typeface="Arial"/>
                <a:ea typeface="Arial"/>
                <a:cs typeface="Arial"/>
                <a:sym typeface="Arial"/>
              </a:defRPr>
            </a:pPr>
            <a:endParaRPr/>
          </a:p>
        </p:txBody>
      </p:sp>
      <p:sp>
        <p:nvSpPr>
          <p:cNvPr id="164" name="Rectangle 14"/>
          <p:cNvSpPr/>
          <p:nvPr/>
        </p:nvSpPr>
        <p:spPr>
          <a:xfrm>
            <a:off x="14369141" y="-1"/>
            <a:ext cx="271057" cy="200724"/>
          </a:xfrm>
          <a:prstGeom prst="rect">
            <a:avLst/>
          </a:prstGeom>
          <a:solidFill>
            <a:srgbClr val="D9D9D9"/>
          </a:solidFill>
          <a:ln w="12700">
            <a:miter lim="400000"/>
          </a:ln>
        </p:spPr>
        <p:txBody>
          <a:bodyPr lIns="45719" rIns="45719"/>
          <a:lstStyle/>
          <a:p>
            <a:pPr defTabSz="914400">
              <a:defRPr sz="1800" b="1">
                <a:latin typeface="Arial"/>
                <a:ea typeface="Arial"/>
                <a:cs typeface="Arial"/>
                <a:sym typeface="Arial"/>
              </a:defRPr>
            </a:pPr>
            <a:endParaRPr/>
          </a:p>
        </p:txBody>
      </p:sp>
      <p:pic>
        <p:nvPicPr>
          <p:cNvPr id="165" name="Picture 17" descr="Picture 17"/>
          <p:cNvPicPr>
            <a:picLocks noChangeAspect="1"/>
          </p:cNvPicPr>
          <p:nvPr/>
        </p:nvPicPr>
        <p:blipFill>
          <a:blip r:embed="rId2">
            <a:extLst/>
          </a:blip>
          <a:stretch>
            <a:fillRect/>
          </a:stretch>
        </p:blipFill>
        <p:spPr>
          <a:xfrm>
            <a:off x="13210381" y="0"/>
            <a:ext cx="1123946" cy="1122219"/>
          </a:xfrm>
          <a:prstGeom prst="rect">
            <a:avLst/>
          </a:prstGeom>
          <a:ln w="12700">
            <a:miter lim="400000"/>
          </a:ln>
        </p:spPr>
      </p:pic>
      <p:sp>
        <p:nvSpPr>
          <p:cNvPr id="166" name="Rectangle 19"/>
          <p:cNvSpPr/>
          <p:nvPr/>
        </p:nvSpPr>
        <p:spPr>
          <a:xfrm>
            <a:off x="568563" y="6568117"/>
            <a:ext cx="634692" cy="634693"/>
          </a:xfrm>
          <a:prstGeom prst="rect">
            <a:avLst/>
          </a:prstGeom>
          <a:solidFill>
            <a:srgbClr val="B7C035"/>
          </a:solidFill>
          <a:ln w="12700">
            <a:miter lim="400000"/>
          </a:ln>
        </p:spPr>
        <p:txBody>
          <a:bodyPr lIns="45719" rIns="45719"/>
          <a:lstStyle/>
          <a:p>
            <a:pPr defTabSz="914400">
              <a:defRPr sz="1800" b="1">
                <a:latin typeface="Arial"/>
                <a:ea typeface="Arial"/>
                <a:cs typeface="Arial"/>
                <a:sym typeface="Arial"/>
              </a:defRPr>
            </a:pPr>
            <a:endParaRPr/>
          </a:p>
        </p:txBody>
      </p:sp>
      <p:sp>
        <p:nvSpPr>
          <p:cNvPr id="167" name="Rectangle 20"/>
          <p:cNvSpPr/>
          <p:nvPr/>
        </p:nvSpPr>
        <p:spPr>
          <a:xfrm>
            <a:off x="568563" y="7258263"/>
            <a:ext cx="284878" cy="284878"/>
          </a:xfrm>
          <a:prstGeom prst="rect">
            <a:avLst/>
          </a:prstGeom>
          <a:solidFill>
            <a:srgbClr val="005AAC"/>
          </a:solidFill>
          <a:ln w="12700">
            <a:miter lim="400000"/>
          </a:ln>
        </p:spPr>
        <p:txBody>
          <a:bodyPr lIns="45719" rIns="45719"/>
          <a:lstStyle/>
          <a:p>
            <a:pPr defTabSz="914400">
              <a:defRPr sz="1800" b="1">
                <a:latin typeface="Arial"/>
                <a:ea typeface="Arial"/>
                <a:cs typeface="Arial"/>
                <a:sym typeface="Arial"/>
              </a:defRPr>
            </a:pPr>
            <a:endParaRPr/>
          </a:p>
        </p:txBody>
      </p:sp>
      <p:pic>
        <p:nvPicPr>
          <p:cNvPr id="168" name="Picture 21" descr="Picture 21"/>
          <p:cNvPicPr>
            <a:picLocks noChangeAspect="1"/>
          </p:cNvPicPr>
          <p:nvPr/>
        </p:nvPicPr>
        <p:blipFill>
          <a:blip r:embed="rId3">
            <a:extLst/>
          </a:blip>
          <a:stretch>
            <a:fillRect/>
          </a:stretch>
        </p:blipFill>
        <p:spPr>
          <a:xfrm>
            <a:off x="2211897" y="1159708"/>
            <a:ext cx="11092514" cy="6387884"/>
          </a:xfrm>
          <a:prstGeom prst="rect">
            <a:avLst/>
          </a:prstGeom>
          <a:ln w="12700">
            <a:miter lim="400000"/>
          </a:ln>
        </p:spPr>
      </p:pic>
      <p:sp>
        <p:nvSpPr>
          <p:cNvPr id="169" name="Title 3"/>
          <p:cNvSpPr txBox="1"/>
          <p:nvPr/>
        </p:nvSpPr>
        <p:spPr>
          <a:xfrm>
            <a:off x="479134" y="5703797"/>
            <a:ext cx="4875658" cy="83985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defTabSz="914400">
              <a:lnSpc>
                <a:spcPts val="5700"/>
              </a:lnSpc>
              <a:defRPr sz="6000" b="1">
                <a:solidFill>
                  <a:srgbClr val="595959"/>
                </a:solidFill>
              </a:defRPr>
            </a:lvl1pPr>
          </a:lstStyle>
          <a:p>
            <a:r>
              <a:t>Thank You</a:t>
            </a: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Divider">
    <p:spTree>
      <p:nvGrpSpPr>
        <p:cNvPr id="1" name=""/>
        <p:cNvGrpSpPr/>
        <p:nvPr/>
      </p:nvGrpSpPr>
      <p:grpSpPr>
        <a:xfrm>
          <a:off x="0" y="0"/>
          <a:ext cx="0" cy="0"/>
          <a:chOff x="0" y="0"/>
          <a:chExt cx="0" cy="0"/>
        </a:xfrm>
      </p:grpSpPr>
      <p:sp>
        <p:nvSpPr>
          <p:cNvPr id="37" name="Slide Number"/>
          <p:cNvSpPr txBox="1">
            <a:spLocks noGrp="1"/>
          </p:cNvSpPr>
          <p:nvPr>
            <p:ph type="sldNum" sz="quarter" idx="2"/>
          </p:nvPr>
        </p:nvSpPr>
        <p:spPr>
          <a:prstGeom prst="rect">
            <a:avLst/>
          </a:prstGeom>
        </p:spPr>
        <p:txBody>
          <a:bodyPr/>
          <a:lstStyle/>
          <a:p>
            <a:fld id="{86CB4B4D-7CA3-9044-876B-883B54F8677D}" type="slidenum">
              <a:t>‹#›</a:t>
            </a:fld>
            <a:endParaRPr/>
          </a:p>
        </p:txBody>
      </p:sp>
      <p:sp>
        <p:nvSpPr>
          <p:cNvPr id="38" name="Title Text"/>
          <p:cNvSpPr txBox="1">
            <a:spLocks noGrp="1"/>
          </p:cNvSpPr>
          <p:nvPr>
            <p:ph type="title"/>
          </p:nvPr>
        </p:nvSpPr>
        <p:spPr>
          <a:xfrm>
            <a:off x="473324" y="3289844"/>
            <a:ext cx="7101184" cy="1736388"/>
          </a:xfrm>
          <a:prstGeom prst="rect">
            <a:avLst/>
          </a:prstGeom>
        </p:spPr>
        <p:txBody>
          <a:bodyPr anchor="b"/>
          <a:lstStyle>
            <a:lvl1pPr>
              <a:lnSpc>
                <a:spcPts val="5800"/>
              </a:lnSpc>
              <a:defRPr sz="6000"/>
            </a:lvl1pPr>
          </a:lstStyle>
          <a:p>
            <a:r>
              <a:t>Title Text</a:t>
            </a:r>
          </a:p>
        </p:txBody>
      </p:sp>
      <p:sp>
        <p:nvSpPr>
          <p:cNvPr id="39" name="Rectangle 5"/>
          <p:cNvSpPr/>
          <p:nvPr/>
        </p:nvSpPr>
        <p:spPr>
          <a:xfrm>
            <a:off x="568563" y="5026231"/>
            <a:ext cx="634692" cy="634693"/>
          </a:xfrm>
          <a:prstGeom prst="rect">
            <a:avLst/>
          </a:prstGeom>
          <a:solidFill>
            <a:srgbClr val="B7C035"/>
          </a:solidFill>
          <a:ln w="12700">
            <a:miter lim="400000"/>
          </a:ln>
        </p:spPr>
        <p:txBody>
          <a:bodyPr lIns="45719" rIns="45719"/>
          <a:lstStyle/>
          <a:p>
            <a:pPr defTabSz="914400">
              <a:defRPr sz="1800" b="1">
                <a:latin typeface="Arial"/>
                <a:ea typeface="Arial"/>
                <a:cs typeface="Arial"/>
                <a:sym typeface="Arial"/>
              </a:defRPr>
            </a:pPr>
            <a:endParaRPr/>
          </a:p>
        </p:txBody>
      </p:sp>
      <p:sp>
        <p:nvSpPr>
          <p:cNvPr id="40" name="Rectangle 6"/>
          <p:cNvSpPr/>
          <p:nvPr/>
        </p:nvSpPr>
        <p:spPr>
          <a:xfrm>
            <a:off x="568563" y="5716377"/>
            <a:ext cx="284878" cy="284878"/>
          </a:xfrm>
          <a:prstGeom prst="rect">
            <a:avLst/>
          </a:prstGeom>
          <a:solidFill>
            <a:srgbClr val="005AAC"/>
          </a:solidFill>
          <a:ln w="12700">
            <a:miter lim="400000"/>
          </a:ln>
        </p:spPr>
        <p:txBody>
          <a:bodyPr lIns="45719" rIns="45719"/>
          <a:lstStyle/>
          <a:p>
            <a:pPr defTabSz="914400">
              <a:defRPr sz="1800" b="1">
                <a:latin typeface="Arial"/>
                <a:ea typeface="Arial"/>
                <a:cs typeface="Arial"/>
                <a:sym typeface="Arial"/>
              </a:defRPr>
            </a:pPr>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Divider with subtitle">
    <p:spTree>
      <p:nvGrpSpPr>
        <p:cNvPr id="1" name=""/>
        <p:cNvGrpSpPr/>
        <p:nvPr/>
      </p:nvGrpSpPr>
      <p:grpSpPr>
        <a:xfrm>
          <a:off x="0" y="0"/>
          <a:ext cx="0" cy="0"/>
          <a:chOff x="0" y="0"/>
          <a:chExt cx="0" cy="0"/>
        </a:xfrm>
      </p:grpSpPr>
      <p:sp>
        <p:nvSpPr>
          <p:cNvPr id="47" name="Slide Number"/>
          <p:cNvSpPr txBox="1">
            <a:spLocks noGrp="1"/>
          </p:cNvSpPr>
          <p:nvPr>
            <p:ph type="sldNum" sz="quarter" idx="2"/>
          </p:nvPr>
        </p:nvSpPr>
        <p:spPr>
          <a:prstGeom prst="rect">
            <a:avLst/>
          </a:prstGeom>
        </p:spPr>
        <p:txBody>
          <a:bodyPr/>
          <a:lstStyle/>
          <a:p>
            <a:fld id="{86CB4B4D-7CA3-9044-876B-883B54F8677D}" type="slidenum">
              <a:t>‹#›</a:t>
            </a:fld>
            <a:endParaRPr/>
          </a:p>
        </p:txBody>
      </p:sp>
      <p:sp>
        <p:nvSpPr>
          <p:cNvPr id="48" name="Title Text"/>
          <p:cNvSpPr txBox="1">
            <a:spLocks noGrp="1"/>
          </p:cNvSpPr>
          <p:nvPr>
            <p:ph type="title"/>
          </p:nvPr>
        </p:nvSpPr>
        <p:spPr>
          <a:xfrm>
            <a:off x="473324" y="2903536"/>
            <a:ext cx="7101184" cy="1736388"/>
          </a:xfrm>
          <a:prstGeom prst="rect">
            <a:avLst/>
          </a:prstGeom>
        </p:spPr>
        <p:txBody>
          <a:bodyPr anchor="b"/>
          <a:lstStyle>
            <a:lvl1pPr>
              <a:lnSpc>
                <a:spcPts val="5800"/>
              </a:lnSpc>
              <a:defRPr sz="6000"/>
            </a:lvl1pPr>
          </a:lstStyle>
          <a:p>
            <a:r>
              <a:t>Title Text</a:t>
            </a:r>
          </a:p>
        </p:txBody>
      </p:sp>
      <p:sp>
        <p:nvSpPr>
          <p:cNvPr id="49" name="Rectangle 5"/>
          <p:cNvSpPr/>
          <p:nvPr/>
        </p:nvSpPr>
        <p:spPr>
          <a:xfrm>
            <a:off x="568563" y="5026231"/>
            <a:ext cx="634692" cy="634693"/>
          </a:xfrm>
          <a:prstGeom prst="rect">
            <a:avLst/>
          </a:prstGeom>
          <a:solidFill>
            <a:srgbClr val="B7C035"/>
          </a:solidFill>
          <a:ln w="12700">
            <a:miter lim="400000"/>
          </a:ln>
        </p:spPr>
        <p:txBody>
          <a:bodyPr lIns="45719" rIns="45719"/>
          <a:lstStyle/>
          <a:p>
            <a:pPr defTabSz="914400">
              <a:defRPr sz="1800" b="1">
                <a:latin typeface="Arial"/>
                <a:ea typeface="Arial"/>
                <a:cs typeface="Arial"/>
                <a:sym typeface="Arial"/>
              </a:defRPr>
            </a:pPr>
            <a:endParaRPr/>
          </a:p>
        </p:txBody>
      </p:sp>
      <p:sp>
        <p:nvSpPr>
          <p:cNvPr id="50" name="Rectangle 6"/>
          <p:cNvSpPr/>
          <p:nvPr/>
        </p:nvSpPr>
        <p:spPr>
          <a:xfrm>
            <a:off x="568563" y="5716377"/>
            <a:ext cx="284878" cy="284878"/>
          </a:xfrm>
          <a:prstGeom prst="rect">
            <a:avLst/>
          </a:prstGeom>
          <a:solidFill>
            <a:srgbClr val="005AAC"/>
          </a:solidFill>
          <a:ln w="12700">
            <a:miter lim="400000"/>
          </a:ln>
        </p:spPr>
        <p:txBody>
          <a:bodyPr lIns="45719" rIns="45719"/>
          <a:lstStyle/>
          <a:p>
            <a:pPr defTabSz="914400">
              <a:defRPr sz="1800" b="1">
                <a:latin typeface="Arial"/>
                <a:ea typeface="Arial"/>
                <a:cs typeface="Arial"/>
                <a:sym typeface="Arial"/>
              </a:defRPr>
            </a:pPr>
            <a:endParaRPr/>
          </a:p>
        </p:txBody>
      </p:sp>
      <p:sp>
        <p:nvSpPr>
          <p:cNvPr id="51" name="Body Level One…"/>
          <p:cNvSpPr txBox="1">
            <a:spLocks noGrp="1"/>
          </p:cNvSpPr>
          <p:nvPr>
            <p:ph type="body" sz="quarter" idx="1"/>
          </p:nvPr>
        </p:nvSpPr>
        <p:spPr>
          <a:xfrm>
            <a:off x="491613" y="4636977"/>
            <a:ext cx="9381491" cy="389255"/>
          </a:xfrm>
          <a:prstGeom prst="rect">
            <a:avLst/>
          </a:prstGeom>
        </p:spPr>
        <p:txBody>
          <a:bodyPr anchor="ctr"/>
          <a:lstStyle>
            <a:lvl1pPr marL="0" indent="0">
              <a:lnSpc>
                <a:spcPts val="3000"/>
              </a:lnSpc>
              <a:buClrTx/>
              <a:buSzTx/>
              <a:buNone/>
              <a:defRPr sz="3200"/>
            </a:lvl1pPr>
            <a:lvl2pPr marL="700055" indent="-388272">
              <a:lnSpc>
                <a:spcPts val="3000"/>
              </a:lnSpc>
              <a:buClrTx/>
              <a:buSzPct val="104999"/>
              <a:buChar char="•"/>
              <a:defRPr sz="3200"/>
            </a:lvl2pPr>
            <a:lvl3pPr marL="983399" indent="-402496">
              <a:lnSpc>
                <a:spcPts val="3000"/>
              </a:lnSpc>
              <a:buClrTx/>
              <a:buSzPct val="104000"/>
              <a:buChar char="-"/>
              <a:defRPr sz="3200"/>
            </a:lvl3pPr>
            <a:lvl4pPr marL="1281062" indent="-460640">
              <a:lnSpc>
                <a:spcPts val="3000"/>
              </a:lnSpc>
              <a:buClrTx/>
              <a:buSzPct val="100000"/>
              <a:defRPr sz="3200"/>
            </a:lvl4pPr>
            <a:lvl5pPr marL="1582342" indent="-479316">
              <a:lnSpc>
                <a:spcPts val="3000"/>
              </a:lnSpc>
              <a:buClrTx/>
              <a:buSzPct val="100000"/>
              <a:buChar char="›"/>
              <a:defRPr sz="3200"/>
            </a:lvl5pPr>
          </a:lstStyle>
          <a:p>
            <a:r>
              <a:t>Body Level One</a:t>
            </a:r>
          </a:p>
          <a:p>
            <a:pPr lvl="1"/>
            <a:r>
              <a:t>Body Level Two</a:t>
            </a:r>
          </a:p>
          <a:p>
            <a:pPr lvl="2"/>
            <a:r>
              <a:t>Body Level Three</a:t>
            </a:r>
          </a:p>
          <a:p>
            <a:pPr lvl="3"/>
            <a:r>
              <a:t>Body Level Four</a:t>
            </a:r>
          </a:p>
          <a:p>
            <a:pPr lvl="4"/>
            <a:r>
              <a:t>Body Level Five</a:t>
            </a: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slide 1">
    <p:spTree>
      <p:nvGrpSpPr>
        <p:cNvPr id="1" name=""/>
        <p:cNvGrpSpPr/>
        <p:nvPr/>
      </p:nvGrpSpPr>
      <p:grpSpPr>
        <a:xfrm>
          <a:off x="0" y="0"/>
          <a:ext cx="0" cy="0"/>
          <a:chOff x="0" y="0"/>
          <a:chExt cx="0" cy="0"/>
        </a:xfrm>
      </p:grpSpPr>
      <p:sp>
        <p:nvSpPr>
          <p:cNvPr id="5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
        <p:nvSpPr>
          <p:cNvPr id="59" name="Title Text"/>
          <p:cNvSpPr txBox="1">
            <a:spLocks noGrp="1"/>
          </p:cNvSpPr>
          <p:nvPr>
            <p:ph type="title"/>
          </p:nvPr>
        </p:nvSpPr>
        <p:spPr>
          <a:prstGeom prst="rect">
            <a:avLst/>
          </a:prstGeom>
        </p:spPr>
        <p:txBody>
          <a:bodyPr/>
          <a:lstStyle/>
          <a:p>
            <a:r>
              <a:t>Title Text</a:t>
            </a:r>
          </a:p>
        </p:txBody>
      </p:sp>
      <p:sp>
        <p:nvSpPr>
          <p:cNvPr id="60"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slide 1 sub title">
    <p:spTree>
      <p:nvGrpSpPr>
        <p:cNvPr id="1" name=""/>
        <p:cNvGrpSpPr/>
        <p:nvPr/>
      </p:nvGrpSpPr>
      <p:grpSpPr>
        <a:xfrm>
          <a:off x="0" y="0"/>
          <a:ext cx="0" cy="0"/>
          <a:chOff x="0" y="0"/>
          <a:chExt cx="0" cy="0"/>
        </a:xfrm>
      </p:grpSpPr>
      <p:sp>
        <p:nvSpPr>
          <p:cNvPr id="67" name="Slide Number"/>
          <p:cNvSpPr txBox="1">
            <a:spLocks noGrp="1"/>
          </p:cNvSpPr>
          <p:nvPr>
            <p:ph type="sldNum" sz="quarter" idx="2"/>
          </p:nvPr>
        </p:nvSpPr>
        <p:spPr>
          <a:prstGeom prst="rect">
            <a:avLst/>
          </a:prstGeom>
        </p:spPr>
        <p:txBody>
          <a:bodyPr/>
          <a:lstStyle/>
          <a:p>
            <a:fld id="{86CB4B4D-7CA3-9044-876B-883B54F8677D}" type="slidenum">
              <a:t>‹#›</a:t>
            </a:fld>
            <a:endParaRPr/>
          </a:p>
        </p:txBody>
      </p:sp>
      <p:sp>
        <p:nvSpPr>
          <p:cNvPr id="68" name="Body Level One…"/>
          <p:cNvSpPr txBox="1">
            <a:spLocks noGrp="1"/>
          </p:cNvSpPr>
          <p:nvPr>
            <p:ph type="body" sz="quarter" idx="1"/>
          </p:nvPr>
        </p:nvSpPr>
        <p:spPr>
          <a:xfrm>
            <a:off x="568326" y="1267822"/>
            <a:ext cx="13436950" cy="439955"/>
          </a:xfrm>
          <a:prstGeom prst="rect">
            <a:avLst/>
          </a:prstGeom>
        </p:spPr>
        <p:txBody>
          <a:bodyPr anchor="ctr"/>
          <a:lstStyle>
            <a:lvl1pPr marL="0" indent="0">
              <a:lnSpc>
                <a:spcPts val="3000"/>
              </a:lnSpc>
              <a:buClrTx/>
              <a:buSzTx/>
              <a:buNone/>
              <a:defRPr sz="3200"/>
            </a:lvl1pPr>
            <a:lvl2pPr marL="834297" indent="-522514">
              <a:lnSpc>
                <a:spcPts val="3000"/>
              </a:lnSpc>
              <a:buClrTx/>
              <a:buSzPct val="90000"/>
              <a:buBlip>
                <a:blip r:embed="rId2"/>
              </a:buBlip>
              <a:defRPr sz="3200"/>
            </a:lvl2pPr>
            <a:lvl3pPr marL="1245921" indent="-665018">
              <a:lnSpc>
                <a:spcPts val="3000"/>
              </a:lnSpc>
              <a:buClrTx/>
              <a:buSzPct val="90000"/>
              <a:buBlip>
                <a:blip r:embed="rId3"/>
              </a:buBlip>
              <a:defRPr sz="3200"/>
            </a:lvl3pPr>
            <a:lvl4pPr marL="1485440" indent="-665018">
              <a:lnSpc>
                <a:spcPts val="3000"/>
              </a:lnSpc>
              <a:buClrTx/>
              <a:buSzPct val="90000"/>
              <a:buBlip>
                <a:blip r:embed="rId4"/>
              </a:buBlip>
              <a:defRPr sz="3200"/>
            </a:lvl4pPr>
            <a:lvl5pPr marL="1768044" indent="-665018">
              <a:lnSpc>
                <a:spcPts val="3000"/>
              </a:lnSpc>
              <a:buClrTx/>
              <a:buSzPct val="90000"/>
              <a:buBlip>
                <a:blip r:embed="rId5"/>
              </a:buBlip>
              <a:defRPr sz="3200"/>
            </a:lvl5pPr>
          </a:lstStyle>
          <a:p>
            <a:r>
              <a:t>Body Level One</a:t>
            </a:r>
          </a:p>
          <a:p>
            <a:pPr lvl="1"/>
            <a:r>
              <a:t>Body Level Two</a:t>
            </a:r>
          </a:p>
          <a:p>
            <a:pPr lvl="2"/>
            <a:r>
              <a:t>Body Level Three</a:t>
            </a:r>
          </a:p>
          <a:p>
            <a:pPr lvl="3"/>
            <a:r>
              <a:t>Body Level Four</a:t>
            </a:r>
          </a:p>
          <a:p>
            <a:pPr lvl="4"/>
            <a:r>
              <a:t>Body Level Five</a:t>
            </a:r>
          </a:p>
        </p:txBody>
      </p:sp>
      <p:sp>
        <p:nvSpPr>
          <p:cNvPr id="69" name="Title Text"/>
          <p:cNvSpPr txBox="1">
            <a:spLocks noGrp="1"/>
          </p:cNvSpPr>
          <p:nvPr>
            <p:ph type="title"/>
          </p:nvPr>
        </p:nvSpPr>
        <p:spPr>
          <a:xfrm>
            <a:off x="554678" y="491691"/>
            <a:ext cx="11921245" cy="654722"/>
          </a:xfrm>
          <a:prstGeom prst="rect">
            <a:avLst/>
          </a:prstGeom>
        </p:spPr>
        <p:txBody>
          <a:bodyPr/>
          <a:lstStyle/>
          <a:p>
            <a:r>
              <a:t>Title Text</a:t>
            </a: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Slide split-v ">
    <p:spTree>
      <p:nvGrpSpPr>
        <p:cNvPr id="1" name=""/>
        <p:cNvGrpSpPr/>
        <p:nvPr/>
      </p:nvGrpSpPr>
      <p:grpSpPr>
        <a:xfrm>
          <a:off x="0" y="0"/>
          <a:ext cx="0" cy="0"/>
          <a:chOff x="0" y="0"/>
          <a:chExt cx="0" cy="0"/>
        </a:xfrm>
      </p:grpSpPr>
      <p:sp>
        <p:nvSpPr>
          <p:cNvPr id="7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
        <p:nvSpPr>
          <p:cNvPr id="77" name="Title Text"/>
          <p:cNvSpPr txBox="1">
            <a:spLocks noGrp="1"/>
          </p:cNvSpPr>
          <p:nvPr>
            <p:ph type="title"/>
          </p:nvPr>
        </p:nvSpPr>
        <p:spPr>
          <a:xfrm>
            <a:off x="554678" y="491691"/>
            <a:ext cx="11933772" cy="654722"/>
          </a:xfrm>
          <a:prstGeom prst="rect">
            <a:avLst/>
          </a:prstGeom>
        </p:spPr>
        <p:txBody>
          <a:bodyPr/>
          <a:lstStyle/>
          <a:p>
            <a:r>
              <a:t>Title Text</a:t>
            </a:r>
          </a:p>
        </p:txBody>
      </p:sp>
      <p:sp>
        <p:nvSpPr>
          <p:cNvPr id="78" name="Body Level One…"/>
          <p:cNvSpPr txBox="1">
            <a:spLocks noGrp="1"/>
          </p:cNvSpPr>
          <p:nvPr>
            <p:ph type="body" sz="half" idx="1"/>
          </p:nvPr>
        </p:nvSpPr>
        <p:spPr>
          <a:xfrm>
            <a:off x="568325" y="1849438"/>
            <a:ext cx="13436600" cy="2765312"/>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slide split-v sub title">
    <p:spTree>
      <p:nvGrpSpPr>
        <p:cNvPr id="1" name=""/>
        <p:cNvGrpSpPr/>
        <p:nvPr/>
      </p:nvGrpSpPr>
      <p:grpSpPr>
        <a:xfrm>
          <a:off x="0" y="0"/>
          <a:ext cx="0" cy="0"/>
          <a:chOff x="0" y="0"/>
          <a:chExt cx="0" cy="0"/>
        </a:xfrm>
      </p:grpSpPr>
      <p:sp>
        <p:nvSpPr>
          <p:cNvPr id="8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
        <p:nvSpPr>
          <p:cNvPr id="86" name="Title Text"/>
          <p:cNvSpPr txBox="1">
            <a:spLocks noGrp="1"/>
          </p:cNvSpPr>
          <p:nvPr>
            <p:ph type="title"/>
          </p:nvPr>
        </p:nvSpPr>
        <p:spPr>
          <a:xfrm>
            <a:off x="554678" y="491691"/>
            <a:ext cx="11921245" cy="654722"/>
          </a:xfrm>
          <a:prstGeom prst="rect">
            <a:avLst/>
          </a:prstGeom>
        </p:spPr>
        <p:txBody>
          <a:bodyPr/>
          <a:lstStyle/>
          <a:p>
            <a:r>
              <a:t>Title Text</a:t>
            </a:r>
          </a:p>
        </p:txBody>
      </p:sp>
      <p:sp>
        <p:nvSpPr>
          <p:cNvPr id="87" name="Body Level One…"/>
          <p:cNvSpPr txBox="1">
            <a:spLocks noGrp="1"/>
          </p:cNvSpPr>
          <p:nvPr>
            <p:ph type="body" sz="half" idx="1"/>
          </p:nvPr>
        </p:nvSpPr>
        <p:spPr>
          <a:xfrm>
            <a:off x="568325" y="1849438"/>
            <a:ext cx="13436600" cy="2765312"/>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slide split2-o">
    <p:spTree>
      <p:nvGrpSpPr>
        <p:cNvPr id="1" name=""/>
        <p:cNvGrpSpPr/>
        <p:nvPr/>
      </p:nvGrpSpPr>
      <p:grpSpPr>
        <a:xfrm>
          <a:off x="0" y="0"/>
          <a:ext cx="0" cy="0"/>
          <a:chOff x="0" y="0"/>
          <a:chExt cx="0" cy="0"/>
        </a:xfrm>
      </p:grpSpPr>
      <p:sp>
        <p:nvSpPr>
          <p:cNvPr id="94" name="Slide Number"/>
          <p:cNvSpPr txBox="1">
            <a:spLocks noGrp="1"/>
          </p:cNvSpPr>
          <p:nvPr>
            <p:ph type="sldNum" sz="quarter" idx="2"/>
          </p:nvPr>
        </p:nvSpPr>
        <p:spPr>
          <a:prstGeom prst="rect">
            <a:avLst/>
          </a:prstGeom>
        </p:spPr>
        <p:txBody>
          <a:bodyPr/>
          <a:lstStyle/>
          <a:p>
            <a:fld id="{86CB4B4D-7CA3-9044-876B-883B54F8677D}" type="slidenum">
              <a:t>‹#›</a:t>
            </a:fld>
            <a:endParaRPr/>
          </a:p>
        </p:txBody>
      </p:sp>
      <p:sp>
        <p:nvSpPr>
          <p:cNvPr id="95" name="Title Text"/>
          <p:cNvSpPr txBox="1">
            <a:spLocks noGrp="1"/>
          </p:cNvSpPr>
          <p:nvPr>
            <p:ph type="title"/>
          </p:nvPr>
        </p:nvSpPr>
        <p:spPr>
          <a:xfrm>
            <a:off x="554678" y="491691"/>
            <a:ext cx="11933772" cy="654722"/>
          </a:xfrm>
          <a:prstGeom prst="rect">
            <a:avLst/>
          </a:prstGeom>
        </p:spPr>
        <p:txBody>
          <a:bodyPr/>
          <a:lstStyle/>
          <a:p>
            <a:r>
              <a:t>Title Text</a:t>
            </a:r>
          </a:p>
        </p:txBody>
      </p:sp>
      <p:sp>
        <p:nvSpPr>
          <p:cNvPr id="96" name="Body Level One…"/>
          <p:cNvSpPr txBox="1">
            <a:spLocks noGrp="1"/>
          </p:cNvSpPr>
          <p:nvPr>
            <p:ph type="body" sz="half" idx="1"/>
          </p:nvPr>
        </p:nvSpPr>
        <p:spPr>
          <a:xfrm>
            <a:off x="568325" y="1849438"/>
            <a:ext cx="5914362" cy="5791201"/>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slide split-o sub title">
    <p:spTree>
      <p:nvGrpSpPr>
        <p:cNvPr id="1" name=""/>
        <p:cNvGrpSpPr/>
        <p:nvPr/>
      </p:nvGrpSpPr>
      <p:grpSpPr>
        <a:xfrm>
          <a:off x="0" y="0"/>
          <a:ext cx="0" cy="0"/>
          <a:chOff x="0" y="0"/>
          <a:chExt cx="0" cy="0"/>
        </a:xfrm>
      </p:grpSpPr>
      <p:sp>
        <p:nvSpPr>
          <p:cNvPr id="10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
        <p:nvSpPr>
          <p:cNvPr id="104" name="Title Text"/>
          <p:cNvSpPr txBox="1">
            <a:spLocks noGrp="1"/>
          </p:cNvSpPr>
          <p:nvPr>
            <p:ph type="title"/>
          </p:nvPr>
        </p:nvSpPr>
        <p:spPr>
          <a:xfrm>
            <a:off x="554678" y="491691"/>
            <a:ext cx="11921245" cy="654722"/>
          </a:xfrm>
          <a:prstGeom prst="rect">
            <a:avLst/>
          </a:prstGeom>
        </p:spPr>
        <p:txBody>
          <a:bodyPr/>
          <a:lstStyle/>
          <a:p>
            <a:r>
              <a:t>Title Text</a:t>
            </a:r>
          </a:p>
        </p:txBody>
      </p:sp>
      <p:sp>
        <p:nvSpPr>
          <p:cNvPr id="105" name="Body Level One…"/>
          <p:cNvSpPr txBox="1">
            <a:spLocks noGrp="1"/>
          </p:cNvSpPr>
          <p:nvPr>
            <p:ph type="body" sz="half" idx="1"/>
          </p:nvPr>
        </p:nvSpPr>
        <p:spPr>
          <a:xfrm>
            <a:off x="568325" y="1849438"/>
            <a:ext cx="5914362" cy="5791201"/>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jpe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F2F2F2">
                <a:alpha val="70000"/>
              </a:srgbClr>
            </a:gs>
            <a:gs pos="100000">
              <a:srgbClr val="D9D9D9">
                <a:alpha val="66000"/>
              </a:srgbClr>
            </a:gs>
          </a:gsLst>
          <a:path path="circle">
            <a:fillToRect l="50000" t="50000" r="50000" b="50000"/>
          </a:path>
        </a:gradFill>
        <a:effectLst/>
      </p:bgPr>
    </p:bg>
    <p:spTree>
      <p:nvGrpSpPr>
        <p:cNvPr id="1" name=""/>
        <p:cNvGrpSpPr/>
        <p:nvPr/>
      </p:nvGrpSpPr>
      <p:grpSpPr>
        <a:xfrm>
          <a:off x="0" y="0"/>
          <a:ext cx="0" cy="0"/>
          <a:chOff x="0" y="0"/>
          <a:chExt cx="0" cy="0"/>
        </a:xfrm>
      </p:grpSpPr>
      <p:sp>
        <p:nvSpPr>
          <p:cNvPr id="2" name="Rectangle 11"/>
          <p:cNvSpPr/>
          <p:nvPr/>
        </p:nvSpPr>
        <p:spPr>
          <a:xfrm>
            <a:off x="14268780" y="7922837"/>
            <a:ext cx="323652" cy="308707"/>
          </a:xfrm>
          <a:prstGeom prst="rect">
            <a:avLst/>
          </a:prstGeom>
          <a:solidFill>
            <a:srgbClr val="B7BF36"/>
          </a:solidFill>
          <a:ln w="12700">
            <a:miter lim="400000"/>
          </a:ln>
        </p:spPr>
        <p:txBody>
          <a:bodyPr lIns="45719" rIns="45719"/>
          <a:lstStyle/>
          <a:p>
            <a:pPr defTabSz="914400">
              <a:defRPr sz="1800" b="1">
                <a:latin typeface="Arial"/>
                <a:ea typeface="Arial"/>
                <a:cs typeface="Arial"/>
                <a:sym typeface="Arial"/>
              </a:defRPr>
            </a:pPr>
            <a:endParaRPr/>
          </a:p>
        </p:txBody>
      </p:sp>
      <p:sp>
        <p:nvSpPr>
          <p:cNvPr id="3" name="Rectangle 13"/>
          <p:cNvSpPr/>
          <p:nvPr/>
        </p:nvSpPr>
        <p:spPr>
          <a:xfrm>
            <a:off x="12561861" y="-1"/>
            <a:ext cx="613705" cy="585368"/>
          </a:xfrm>
          <a:prstGeom prst="rect">
            <a:avLst/>
          </a:prstGeom>
          <a:solidFill>
            <a:srgbClr val="B7BF36"/>
          </a:solidFill>
          <a:ln w="12700">
            <a:miter lim="400000"/>
          </a:ln>
        </p:spPr>
        <p:txBody>
          <a:bodyPr lIns="45719" rIns="45719"/>
          <a:lstStyle/>
          <a:p>
            <a:pPr defTabSz="914400">
              <a:defRPr sz="1800" b="1">
                <a:latin typeface="Arial"/>
                <a:ea typeface="Arial"/>
                <a:cs typeface="Arial"/>
                <a:sym typeface="Arial"/>
              </a:defRPr>
            </a:pPr>
            <a:endParaRPr/>
          </a:p>
        </p:txBody>
      </p:sp>
      <p:sp>
        <p:nvSpPr>
          <p:cNvPr id="4" name="Rectangle 14"/>
          <p:cNvSpPr/>
          <p:nvPr/>
        </p:nvSpPr>
        <p:spPr>
          <a:xfrm>
            <a:off x="12887335" y="622856"/>
            <a:ext cx="288231" cy="281356"/>
          </a:xfrm>
          <a:prstGeom prst="rect">
            <a:avLst/>
          </a:prstGeom>
          <a:solidFill>
            <a:srgbClr val="3383AB"/>
          </a:solidFill>
          <a:ln w="12700">
            <a:miter lim="400000"/>
          </a:ln>
        </p:spPr>
        <p:txBody>
          <a:bodyPr lIns="45719" rIns="45719"/>
          <a:lstStyle/>
          <a:p>
            <a:pPr defTabSz="914400">
              <a:defRPr sz="1800" b="1">
                <a:latin typeface="Arial"/>
                <a:ea typeface="Arial"/>
                <a:cs typeface="Arial"/>
                <a:sym typeface="Arial"/>
              </a:defRPr>
            </a:pPr>
            <a:endParaRPr/>
          </a:p>
        </p:txBody>
      </p:sp>
      <p:sp>
        <p:nvSpPr>
          <p:cNvPr id="5" name="Rectangle 15"/>
          <p:cNvSpPr/>
          <p:nvPr/>
        </p:nvSpPr>
        <p:spPr>
          <a:xfrm>
            <a:off x="9653954" y="-1"/>
            <a:ext cx="2873094" cy="200724"/>
          </a:xfrm>
          <a:prstGeom prst="rect">
            <a:avLst/>
          </a:prstGeom>
          <a:solidFill>
            <a:srgbClr val="D9D9D9"/>
          </a:solidFill>
          <a:ln w="12700">
            <a:miter lim="400000"/>
          </a:ln>
        </p:spPr>
        <p:txBody>
          <a:bodyPr lIns="45719" rIns="45719"/>
          <a:lstStyle/>
          <a:p>
            <a:pPr defTabSz="914400">
              <a:defRPr sz="1800" b="1">
                <a:latin typeface="Arial"/>
                <a:ea typeface="Arial"/>
                <a:cs typeface="Arial"/>
                <a:sym typeface="Arial"/>
              </a:defRPr>
            </a:pPr>
            <a:endParaRPr/>
          </a:p>
        </p:txBody>
      </p:sp>
      <p:sp>
        <p:nvSpPr>
          <p:cNvPr id="6" name="Rectangle 16"/>
          <p:cNvSpPr/>
          <p:nvPr/>
        </p:nvSpPr>
        <p:spPr>
          <a:xfrm>
            <a:off x="14369141" y="-1"/>
            <a:ext cx="271057" cy="200724"/>
          </a:xfrm>
          <a:prstGeom prst="rect">
            <a:avLst/>
          </a:prstGeom>
          <a:solidFill>
            <a:srgbClr val="D9D9D9"/>
          </a:solidFill>
          <a:ln w="12700">
            <a:miter lim="400000"/>
          </a:ln>
        </p:spPr>
        <p:txBody>
          <a:bodyPr lIns="45719" rIns="45719"/>
          <a:lstStyle/>
          <a:p>
            <a:pPr defTabSz="914400">
              <a:defRPr sz="1800" b="1">
                <a:latin typeface="Arial"/>
                <a:ea typeface="Arial"/>
                <a:cs typeface="Arial"/>
                <a:sym typeface="Arial"/>
              </a:defRPr>
            </a:pPr>
            <a:endParaRPr/>
          </a:p>
        </p:txBody>
      </p:sp>
      <p:pic>
        <p:nvPicPr>
          <p:cNvPr id="7" name="Picture 19" descr="Picture 19"/>
          <p:cNvPicPr>
            <a:picLocks noChangeAspect="1"/>
          </p:cNvPicPr>
          <p:nvPr/>
        </p:nvPicPr>
        <p:blipFill>
          <a:blip r:embed="rId17">
            <a:extLst/>
          </a:blip>
          <a:stretch>
            <a:fillRect/>
          </a:stretch>
        </p:blipFill>
        <p:spPr>
          <a:xfrm>
            <a:off x="13210381" y="0"/>
            <a:ext cx="1123946" cy="1122219"/>
          </a:xfrm>
          <a:prstGeom prst="rect">
            <a:avLst/>
          </a:prstGeom>
          <a:ln w="12700">
            <a:miter lim="400000"/>
          </a:ln>
        </p:spPr>
      </p:pic>
      <p:sp>
        <p:nvSpPr>
          <p:cNvPr id="8" name="Slide Number"/>
          <p:cNvSpPr txBox="1">
            <a:spLocks noGrp="1"/>
          </p:cNvSpPr>
          <p:nvPr>
            <p:ph type="sldNum" sz="quarter" idx="2"/>
          </p:nvPr>
        </p:nvSpPr>
        <p:spPr>
          <a:xfrm>
            <a:off x="14337015" y="7926218"/>
            <a:ext cx="316481" cy="321119"/>
          </a:xfrm>
          <a:prstGeom prst="rect">
            <a:avLst/>
          </a:prstGeom>
          <a:ln w="12700">
            <a:miter lim="400000"/>
          </a:ln>
        </p:spPr>
        <p:txBody>
          <a:bodyPr wrap="none" lIns="65308" tIns="65308" rIns="65308" bIns="65308" anchor="ctr">
            <a:spAutoFit/>
          </a:bodyPr>
          <a:lstStyle>
            <a:lvl1pPr algn="r">
              <a:defRPr sz="1300">
                <a:solidFill>
                  <a:srgbClr val="FFFFFF"/>
                </a:solidFill>
              </a:defRPr>
            </a:lvl1pPr>
          </a:lstStyle>
          <a:p>
            <a:fld id="{86CB4B4D-7CA3-9044-876B-883B54F8677D}" type="slidenum">
              <a:t>‹#›</a:t>
            </a:fld>
            <a:endParaRPr/>
          </a:p>
        </p:txBody>
      </p:sp>
      <p:grpSp>
        <p:nvGrpSpPr>
          <p:cNvPr id="11" name="Rectangle 1"/>
          <p:cNvGrpSpPr/>
          <p:nvPr/>
        </p:nvGrpSpPr>
        <p:grpSpPr>
          <a:xfrm>
            <a:off x="11301148" y="7920894"/>
            <a:ext cx="2907857" cy="308707"/>
            <a:chOff x="0" y="0"/>
            <a:chExt cx="2907856" cy="308706"/>
          </a:xfrm>
        </p:grpSpPr>
        <p:sp>
          <p:nvSpPr>
            <p:cNvPr id="9" name="Rectangle"/>
            <p:cNvSpPr/>
            <p:nvPr/>
          </p:nvSpPr>
          <p:spPr>
            <a:xfrm>
              <a:off x="-1" y="-1"/>
              <a:ext cx="2907858" cy="308708"/>
            </a:xfrm>
            <a:prstGeom prst="rect">
              <a:avLst/>
            </a:prstGeom>
            <a:solidFill>
              <a:srgbClr val="005AAC"/>
            </a:solidFill>
            <a:ln w="12700" cap="flat">
              <a:noFill/>
              <a:miter lim="400000"/>
            </a:ln>
            <a:effectLst/>
          </p:spPr>
          <p:txBody>
            <a:bodyPr wrap="square" lIns="45719" tIns="45719" rIns="45719" bIns="45719" numCol="1" anchor="ctr">
              <a:noAutofit/>
            </a:bodyPr>
            <a:lstStyle/>
            <a:p>
              <a:pPr defTabSz="914400"/>
              <a:endParaRPr/>
            </a:p>
          </p:txBody>
        </p:sp>
        <p:sp>
          <p:nvSpPr>
            <p:cNvPr id="10" name="© 2018 Mellanox Technologies"/>
            <p:cNvSpPr txBox="1"/>
            <p:nvPr/>
          </p:nvSpPr>
          <p:spPr>
            <a:xfrm>
              <a:off x="-1" y="26082"/>
              <a:ext cx="2907858" cy="256541"/>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tIns="45719" rIns="45719" bIns="45719" numCol="1" anchor="ctr">
              <a:spAutoFit/>
            </a:bodyPr>
            <a:lstStyle>
              <a:lvl1pPr defTabSz="914400">
                <a:defRPr sz="1100">
                  <a:solidFill>
                    <a:srgbClr val="FFFFFF"/>
                  </a:solidFill>
                  <a:latin typeface="Calibri Light"/>
                  <a:ea typeface="Calibri Light"/>
                  <a:cs typeface="Calibri Light"/>
                  <a:sym typeface="Calibri Light"/>
                </a:defRPr>
              </a:lvl1pPr>
            </a:lstStyle>
            <a:p>
              <a:r>
                <a:t>© 2018 Mellanox Technologies </a:t>
              </a:r>
            </a:p>
          </p:txBody>
        </p:sp>
      </p:grpSp>
      <p:sp>
        <p:nvSpPr>
          <p:cNvPr id="12" name="Title Text"/>
          <p:cNvSpPr txBox="1">
            <a:spLocks noGrp="1"/>
          </p:cNvSpPr>
          <p:nvPr>
            <p:ph type="title"/>
          </p:nvPr>
        </p:nvSpPr>
        <p:spPr>
          <a:xfrm>
            <a:off x="554678" y="491691"/>
            <a:ext cx="11908720" cy="65472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normAutofit/>
          </a:bodyPr>
          <a:lstStyle/>
          <a:p>
            <a:r>
              <a:t>Title Text</a:t>
            </a:r>
          </a:p>
        </p:txBody>
      </p:sp>
      <p:sp>
        <p:nvSpPr>
          <p:cNvPr id="13" name="Body Level One…"/>
          <p:cNvSpPr txBox="1">
            <a:spLocks noGrp="1"/>
          </p:cNvSpPr>
          <p:nvPr>
            <p:ph type="body" idx="1"/>
          </p:nvPr>
        </p:nvSpPr>
        <p:spPr>
          <a:xfrm>
            <a:off x="568325" y="1849438"/>
            <a:ext cx="13436600" cy="57912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normAutofit/>
          </a:bodyPr>
          <a:lstStyle/>
          <a:p>
            <a:r>
              <a:t>Body Level One</a:t>
            </a:r>
          </a:p>
          <a:p>
            <a:pPr lvl="1"/>
            <a:r>
              <a:t>Body Level Two</a:t>
            </a:r>
          </a:p>
          <a:p>
            <a:pPr lvl="2"/>
            <a:r>
              <a:t>Body Level Three</a:t>
            </a:r>
          </a:p>
          <a:p>
            <a:pPr lvl="3"/>
            <a:r>
              <a:t>Body Level Four</a:t>
            </a:r>
          </a:p>
          <a:p>
            <a:pPr lvl="4"/>
            <a:r>
              <a:t>Body Level Five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Lst>
  <p:transition spd="med"/>
  <p:txStyles>
    <p:titleStyle>
      <a:lvl1pPr marL="0" marR="0" indent="0" algn="l" defTabSz="914400" rtl="0" latinLnBrk="0">
        <a:lnSpc>
          <a:spcPts val="4000"/>
        </a:lnSpc>
        <a:spcBef>
          <a:spcPts val="0"/>
        </a:spcBef>
        <a:spcAft>
          <a:spcPts val="0"/>
        </a:spcAft>
        <a:buClrTx/>
        <a:buSzTx/>
        <a:buFontTx/>
        <a:buNone/>
        <a:tabLst/>
        <a:defRPr sz="4400" b="1" i="0" u="none" strike="noStrike" cap="none" spc="0" baseline="0">
          <a:ln>
            <a:noFill/>
          </a:ln>
          <a:solidFill>
            <a:srgbClr val="595959"/>
          </a:solidFill>
          <a:uFillTx/>
          <a:latin typeface="+mj-lt"/>
          <a:ea typeface="+mj-ea"/>
          <a:cs typeface="+mj-cs"/>
          <a:sym typeface="Calibri"/>
        </a:defRPr>
      </a:lvl1pPr>
      <a:lvl2pPr marL="0" marR="0" indent="0" algn="l" defTabSz="914400" rtl="0" latinLnBrk="0">
        <a:lnSpc>
          <a:spcPts val="4000"/>
        </a:lnSpc>
        <a:spcBef>
          <a:spcPts val="0"/>
        </a:spcBef>
        <a:spcAft>
          <a:spcPts val="0"/>
        </a:spcAft>
        <a:buClrTx/>
        <a:buSzTx/>
        <a:buFontTx/>
        <a:buNone/>
        <a:tabLst/>
        <a:defRPr sz="4400" b="1" i="0" u="none" strike="noStrike" cap="none" spc="0" baseline="0">
          <a:ln>
            <a:noFill/>
          </a:ln>
          <a:solidFill>
            <a:srgbClr val="595959"/>
          </a:solidFill>
          <a:uFillTx/>
          <a:latin typeface="+mj-lt"/>
          <a:ea typeface="+mj-ea"/>
          <a:cs typeface="+mj-cs"/>
          <a:sym typeface="Calibri"/>
        </a:defRPr>
      </a:lvl2pPr>
      <a:lvl3pPr marL="0" marR="0" indent="0" algn="l" defTabSz="914400" rtl="0" latinLnBrk="0">
        <a:lnSpc>
          <a:spcPts val="4000"/>
        </a:lnSpc>
        <a:spcBef>
          <a:spcPts val="0"/>
        </a:spcBef>
        <a:spcAft>
          <a:spcPts val="0"/>
        </a:spcAft>
        <a:buClrTx/>
        <a:buSzTx/>
        <a:buFontTx/>
        <a:buNone/>
        <a:tabLst/>
        <a:defRPr sz="4400" b="1" i="0" u="none" strike="noStrike" cap="none" spc="0" baseline="0">
          <a:ln>
            <a:noFill/>
          </a:ln>
          <a:solidFill>
            <a:srgbClr val="595959"/>
          </a:solidFill>
          <a:uFillTx/>
          <a:latin typeface="+mj-lt"/>
          <a:ea typeface="+mj-ea"/>
          <a:cs typeface="+mj-cs"/>
          <a:sym typeface="Calibri"/>
        </a:defRPr>
      </a:lvl3pPr>
      <a:lvl4pPr marL="0" marR="0" indent="0" algn="l" defTabSz="914400" rtl="0" latinLnBrk="0">
        <a:lnSpc>
          <a:spcPts val="4000"/>
        </a:lnSpc>
        <a:spcBef>
          <a:spcPts val="0"/>
        </a:spcBef>
        <a:spcAft>
          <a:spcPts val="0"/>
        </a:spcAft>
        <a:buClrTx/>
        <a:buSzTx/>
        <a:buFontTx/>
        <a:buNone/>
        <a:tabLst/>
        <a:defRPr sz="4400" b="1" i="0" u="none" strike="noStrike" cap="none" spc="0" baseline="0">
          <a:ln>
            <a:noFill/>
          </a:ln>
          <a:solidFill>
            <a:srgbClr val="595959"/>
          </a:solidFill>
          <a:uFillTx/>
          <a:latin typeface="+mj-lt"/>
          <a:ea typeface="+mj-ea"/>
          <a:cs typeface="+mj-cs"/>
          <a:sym typeface="Calibri"/>
        </a:defRPr>
      </a:lvl4pPr>
      <a:lvl5pPr marL="0" marR="0" indent="0" algn="l" defTabSz="914400" rtl="0" latinLnBrk="0">
        <a:lnSpc>
          <a:spcPts val="4000"/>
        </a:lnSpc>
        <a:spcBef>
          <a:spcPts val="0"/>
        </a:spcBef>
        <a:spcAft>
          <a:spcPts val="0"/>
        </a:spcAft>
        <a:buClrTx/>
        <a:buSzTx/>
        <a:buFontTx/>
        <a:buNone/>
        <a:tabLst/>
        <a:defRPr sz="4400" b="1" i="0" u="none" strike="noStrike" cap="none" spc="0" baseline="0">
          <a:ln>
            <a:noFill/>
          </a:ln>
          <a:solidFill>
            <a:srgbClr val="595959"/>
          </a:solidFill>
          <a:uFillTx/>
          <a:latin typeface="+mj-lt"/>
          <a:ea typeface="+mj-ea"/>
          <a:cs typeface="+mj-cs"/>
          <a:sym typeface="Calibri"/>
        </a:defRPr>
      </a:lvl5pPr>
      <a:lvl6pPr marL="0" marR="0" indent="651093" algn="l" defTabSz="914400" rtl="0" latinLnBrk="0">
        <a:lnSpc>
          <a:spcPts val="4000"/>
        </a:lnSpc>
        <a:spcBef>
          <a:spcPts val="0"/>
        </a:spcBef>
        <a:spcAft>
          <a:spcPts val="0"/>
        </a:spcAft>
        <a:buClrTx/>
        <a:buSzTx/>
        <a:buFontTx/>
        <a:buNone/>
        <a:tabLst/>
        <a:defRPr sz="4400" b="1" i="0" u="none" strike="noStrike" cap="none" spc="0" baseline="0">
          <a:ln>
            <a:noFill/>
          </a:ln>
          <a:solidFill>
            <a:srgbClr val="595959"/>
          </a:solidFill>
          <a:uFillTx/>
          <a:latin typeface="+mj-lt"/>
          <a:ea typeface="+mj-ea"/>
          <a:cs typeface="+mj-cs"/>
          <a:sym typeface="Calibri"/>
        </a:defRPr>
      </a:lvl6pPr>
      <a:lvl7pPr marL="0" marR="0" indent="1302190" algn="l" defTabSz="914400" rtl="0" latinLnBrk="0">
        <a:lnSpc>
          <a:spcPts val="4000"/>
        </a:lnSpc>
        <a:spcBef>
          <a:spcPts val="0"/>
        </a:spcBef>
        <a:spcAft>
          <a:spcPts val="0"/>
        </a:spcAft>
        <a:buClrTx/>
        <a:buSzTx/>
        <a:buFontTx/>
        <a:buNone/>
        <a:tabLst/>
        <a:defRPr sz="4400" b="1" i="0" u="none" strike="noStrike" cap="none" spc="0" baseline="0">
          <a:ln>
            <a:noFill/>
          </a:ln>
          <a:solidFill>
            <a:srgbClr val="595959"/>
          </a:solidFill>
          <a:uFillTx/>
          <a:latin typeface="+mj-lt"/>
          <a:ea typeface="+mj-ea"/>
          <a:cs typeface="+mj-cs"/>
          <a:sym typeface="Calibri"/>
        </a:defRPr>
      </a:lvl7pPr>
      <a:lvl8pPr marL="0" marR="0" indent="1953286" algn="l" defTabSz="914400" rtl="0" latinLnBrk="0">
        <a:lnSpc>
          <a:spcPts val="4000"/>
        </a:lnSpc>
        <a:spcBef>
          <a:spcPts val="0"/>
        </a:spcBef>
        <a:spcAft>
          <a:spcPts val="0"/>
        </a:spcAft>
        <a:buClrTx/>
        <a:buSzTx/>
        <a:buFontTx/>
        <a:buNone/>
        <a:tabLst/>
        <a:defRPr sz="4400" b="1" i="0" u="none" strike="noStrike" cap="none" spc="0" baseline="0">
          <a:ln>
            <a:noFill/>
          </a:ln>
          <a:solidFill>
            <a:srgbClr val="595959"/>
          </a:solidFill>
          <a:uFillTx/>
          <a:latin typeface="+mj-lt"/>
          <a:ea typeface="+mj-ea"/>
          <a:cs typeface="+mj-cs"/>
          <a:sym typeface="Calibri"/>
        </a:defRPr>
      </a:lvl8pPr>
      <a:lvl9pPr marL="0" marR="0" indent="2604378" algn="l" defTabSz="914400" rtl="0" latinLnBrk="0">
        <a:lnSpc>
          <a:spcPts val="4000"/>
        </a:lnSpc>
        <a:spcBef>
          <a:spcPts val="0"/>
        </a:spcBef>
        <a:spcAft>
          <a:spcPts val="0"/>
        </a:spcAft>
        <a:buClrTx/>
        <a:buSzTx/>
        <a:buFontTx/>
        <a:buNone/>
        <a:tabLst/>
        <a:defRPr sz="4400" b="1" i="0" u="none" strike="noStrike" cap="none" spc="0" baseline="0">
          <a:ln>
            <a:noFill/>
          </a:ln>
          <a:solidFill>
            <a:srgbClr val="595959"/>
          </a:solidFill>
          <a:uFillTx/>
          <a:latin typeface="+mj-lt"/>
          <a:ea typeface="+mj-ea"/>
          <a:cs typeface="+mj-cs"/>
          <a:sym typeface="Calibri"/>
        </a:defRPr>
      </a:lvl9pPr>
    </p:titleStyle>
    <p:bodyStyle>
      <a:lvl1pPr marL="227902" marR="0" indent="-246125" algn="l" defTabSz="914400" rtl="0" latinLnBrk="0">
        <a:lnSpc>
          <a:spcPct val="80000"/>
        </a:lnSpc>
        <a:spcBef>
          <a:spcPts val="600"/>
        </a:spcBef>
        <a:spcAft>
          <a:spcPts val="0"/>
        </a:spcAft>
        <a:buClr>
          <a:srgbClr val="B7C035"/>
        </a:buClr>
        <a:buSzPct val="120000"/>
        <a:buFontTx/>
        <a:buChar char="▪"/>
        <a:tabLst/>
        <a:defRPr sz="2400" b="0" i="0" u="none" strike="noStrike" cap="none" spc="0" baseline="0">
          <a:ln>
            <a:noFill/>
          </a:ln>
          <a:solidFill>
            <a:srgbClr val="595959"/>
          </a:solidFill>
          <a:uFillTx/>
          <a:latin typeface="+mj-lt"/>
          <a:ea typeface="+mj-ea"/>
          <a:cs typeface="+mj-cs"/>
          <a:sym typeface="Calibri"/>
        </a:defRPr>
      </a:lvl1pPr>
      <a:lvl2pPr marL="617547" marR="0" indent="-305764" algn="l" defTabSz="914400" rtl="0" latinLnBrk="0">
        <a:lnSpc>
          <a:spcPct val="80000"/>
        </a:lnSpc>
        <a:spcBef>
          <a:spcPts val="600"/>
        </a:spcBef>
        <a:spcAft>
          <a:spcPts val="0"/>
        </a:spcAft>
        <a:buClr>
          <a:srgbClr val="B7C035"/>
        </a:buClr>
        <a:buSzPct val="120000"/>
        <a:buFontTx/>
        <a:buChar char="▪"/>
        <a:tabLst/>
        <a:defRPr sz="2400" b="0" i="0" u="none" strike="noStrike" cap="none" spc="0" baseline="0">
          <a:ln>
            <a:noFill/>
          </a:ln>
          <a:solidFill>
            <a:srgbClr val="595959"/>
          </a:solidFill>
          <a:uFillTx/>
          <a:latin typeface="+mj-lt"/>
          <a:ea typeface="+mj-ea"/>
          <a:cs typeface="+mj-cs"/>
          <a:sym typeface="Calibri"/>
        </a:defRPr>
      </a:lvl2pPr>
      <a:lvl3pPr marL="899545" marR="0" indent="-318642" algn="l" defTabSz="914400" rtl="0" latinLnBrk="0">
        <a:lnSpc>
          <a:spcPct val="80000"/>
        </a:lnSpc>
        <a:spcBef>
          <a:spcPts val="600"/>
        </a:spcBef>
        <a:spcAft>
          <a:spcPts val="0"/>
        </a:spcAft>
        <a:buClr>
          <a:srgbClr val="B7C035"/>
        </a:buClr>
        <a:buSzPct val="120000"/>
        <a:buFontTx/>
        <a:buChar char="▪"/>
        <a:tabLst/>
        <a:defRPr sz="2400" b="0" i="0" u="none" strike="noStrike" cap="none" spc="0" baseline="0">
          <a:ln>
            <a:noFill/>
          </a:ln>
          <a:solidFill>
            <a:srgbClr val="595959"/>
          </a:solidFill>
          <a:uFillTx/>
          <a:latin typeface="+mj-lt"/>
          <a:ea typeface="+mj-ea"/>
          <a:cs typeface="+mj-cs"/>
          <a:sym typeface="Calibri"/>
        </a:defRPr>
      </a:lvl3pPr>
      <a:lvl4pPr marL="1185095" marR="0" indent="-364673" algn="l" defTabSz="914400" rtl="0" latinLnBrk="0">
        <a:lnSpc>
          <a:spcPct val="80000"/>
        </a:lnSpc>
        <a:spcBef>
          <a:spcPts val="600"/>
        </a:spcBef>
        <a:spcAft>
          <a:spcPts val="0"/>
        </a:spcAft>
        <a:buClr>
          <a:srgbClr val="B7C035"/>
        </a:buClr>
        <a:buSzPct val="120000"/>
        <a:buFontTx/>
        <a:buChar char="▪"/>
        <a:tabLst/>
        <a:defRPr sz="2400" b="0" i="0" u="none" strike="noStrike" cap="none" spc="0" baseline="0">
          <a:ln>
            <a:noFill/>
          </a:ln>
          <a:solidFill>
            <a:srgbClr val="595959"/>
          </a:solidFill>
          <a:uFillTx/>
          <a:latin typeface="+mj-lt"/>
          <a:ea typeface="+mj-ea"/>
          <a:cs typeface="+mj-cs"/>
          <a:sym typeface="Calibri"/>
        </a:defRPr>
      </a:lvl4pPr>
      <a:lvl5pPr marL="1382627" marR="0" indent="-279601" algn="l" defTabSz="914400" rtl="0" latinLnBrk="0">
        <a:lnSpc>
          <a:spcPct val="80000"/>
        </a:lnSpc>
        <a:spcBef>
          <a:spcPts val="600"/>
        </a:spcBef>
        <a:spcAft>
          <a:spcPts val="0"/>
        </a:spcAft>
        <a:buClr>
          <a:srgbClr val="B7C035"/>
        </a:buClr>
        <a:buSzPct val="120000"/>
        <a:buFontTx/>
        <a:buChar char="▪"/>
        <a:tabLst/>
        <a:defRPr sz="2400" b="0" i="0" u="none" strike="noStrike" cap="none" spc="0" baseline="0">
          <a:ln>
            <a:noFill/>
          </a:ln>
          <a:solidFill>
            <a:srgbClr val="595959"/>
          </a:solidFill>
          <a:uFillTx/>
          <a:latin typeface="+mj-lt"/>
          <a:ea typeface="+mj-ea"/>
          <a:cs typeface="+mj-cs"/>
          <a:sym typeface="Calibri"/>
        </a:defRPr>
      </a:lvl5pPr>
      <a:lvl6pPr marL="3627454" marR="0" indent="-372025" algn="l" defTabSz="914400" rtl="0" latinLnBrk="0">
        <a:lnSpc>
          <a:spcPct val="80000"/>
        </a:lnSpc>
        <a:spcBef>
          <a:spcPts val="600"/>
        </a:spcBef>
        <a:spcAft>
          <a:spcPts val="0"/>
        </a:spcAft>
        <a:buClr>
          <a:srgbClr val="B7C035"/>
        </a:buClr>
        <a:buSzPct val="100000"/>
        <a:buFontTx/>
        <a:buChar char="»"/>
        <a:tabLst/>
        <a:defRPr sz="2400" b="0" i="0" u="none" strike="noStrike" cap="none" spc="0" baseline="0">
          <a:ln>
            <a:noFill/>
          </a:ln>
          <a:solidFill>
            <a:srgbClr val="595959"/>
          </a:solidFill>
          <a:uFillTx/>
          <a:latin typeface="+mj-lt"/>
          <a:ea typeface="+mj-ea"/>
          <a:cs typeface="+mj-cs"/>
          <a:sym typeface="Calibri"/>
        </a:defRPr>
      </a:lvl6pPr>
      <a:lvl7pPr marL="4278579" marR="0" indent="-372024" algn="l" defTabSz="914400" rtl="0" latinLnBrk="0">
        <a:lnSpc>
          <a:spcPct val="80000"/>
        </a:lnSpc>
        <a:spcBef>
          <a:spcPts val="600"/>
        </a:spcBef>
        <a:spcAft>
          <a:spcPts val="0"/>
        </a:spcAft>
        <a:buClr>
          <a:srgbClr val="B7C035"/>
        </a:buClr>
        <a:buSzPct val="100000"/>
        <a:buFontTx/>
        <a:buChar char="»"/>
        <a:tabLst/>
        <a:defRPr sz="2400" b="0" i="0" u="none" strike="noStrike" cap="none" spc="0" baseline="0">
          <a:ln>
            <a:noFill/>
          </a:ln>
          <a:solidFill>
            <a:srgbClr val="595959"/>
          </a:solidFill>
          <a:uFillTx/>
          <a:latin typeface="+mj-lt"/>
          <a:ea typeface="+mj-ea"/>
          <a:cs typeface="+mj-cs"/>
          <a:sym typeface="Calibri"/>
        </a:defRPr>
      </a:lvl7pPr>
      <a:lvl8pPr marL="4929667" marR="0" indent="-372025" algn="l" defTabSz="914400" rtl="0" latinLnBrk="0">
        <a:lnSpc>
          <a:spcPct val="80000"/>
        </a:lnSpc>
        <a:spcBef>
          <a:spcPts val="600"/>
        </a:spcBef>
        <a:spcAft>
          <a:spcPts val="0"/>
        </a:spcAft>
        <a:buClr>
          <a:srgbClr val="B7C035"/>
        </a:buClr>
        <a:buSzPct val="100000"/>
        <a:buFontTx/>
        <a:buChar char="»"/>
        <a:tabLst/>
        <a:defRPr sz="2400" b="0" i="0" u="none" strike="noStrike" cap="none" spc="0" baseline="0">
          <a:ln>
            <a:noFill/>
          </a:ln>
          <a:solidFill>
            <a:srgbClr val="595959"/>
          </a:solidFill>
          <a:uFillTx/>
          <a:latin typeface="+mj-lt"/>
          <a:ea typeface="+mj-ea"/>
          <a:cs typeface="+mj-cs"/>
          <a:sym typeface="Calibri"/>
        </a:defRPr>
      </a:lvl8pPr>
      <a:lvl9pPr marL="5580762" marR="0" indent="-372025" algn="l" defTabSz="914400" rtl="0" latinLnBrk="0">
        <a:lnSpc>
          <a:spcPct val="80000"/>
        </a:lnSpc>
        <a:spcBef>
          <a:spcPts val="600"/>
        </a:spcBef>
        <a:spcAft>
          <a:spcPts val="0"/>
        </a:spcAft>
        <a:buClr>
          <a:srgbClr val="B7C035"/>
        </a:buClr>
        <a:buSzPct val="100000"/>
        <a:buFontTx/>
        <a:buChar char="»"/>
        <a:tabLst/>
        <a:defRPr sz="2400" b="0" i="0" u="none" strike="noStrike" cap="none" spc="0" baseline="0">
          <a:ln>
            <a:noFill/>
          </a:ln>
          <a:solidFill>
            <a:srgbClr val="595959"/>
          </a:solidFill>
          <a:uFillTx/>
          <a:latin typeface="+mj-lt"/>
          <a:ea typeface="+mj-ea"/>
          <a:cs typeface="+mj-cs"/>
          <a:sym typeface="Calibri"/>
        </a:defRPr>
      </a:lvl9pPr>
    </p:bodyStyle>
    <p:otherStyle>
      <a:lvl1pPr marL="0" marR="0" indent="0" algn="r" defTabSz="1302320" rtl="0" latinLnBrk="0">
        <a:lnSpc>
          <a:spcPct val="100000"/>
        </a:lnSpc>
        <a:spcBef>
          <a:spcPts val="0"/>
        </a:spcBef>
        <a:spcAft>
          <a:spcPts val="0"/>
        </a:spcAft>
        <a:buClrTx/>
        <a:buSzTx/>
        <a:buFontTx/>
        <a:buNone/>
        <a:tabLst/>
        <a:defRPr sz="1300" b="0" i="0" u="none" strike="noStrike" cap="none" spc="0" baseline="0">
          <a:ln>
            <a:noFill/>
          </a:ln>
          <a:solidFill>
            <a:schemeClr val="tx1"/>
          </a:solidFill>
          <a:uFillTx/>
          <a:latin typeface="+mn-lt"/>
          <a:ea typeface="+mn-ea"/>
          <a:cs typeface="+mn-cs"/>
          <a:sym typeface="Calibri"/>
        </a:defRPr>
      </a:lvl1pPr>
      <a:lvl2pPr marL="0" marR="0" indent="457200" algn="r" defTabSz="1302320" rtl="0" latinLnBrk="0">
        <a:lnSpc>
          <a:spcPct val="100000"/>
        </a:lnSpc>
        <a:spcBef>
          <a:spcPts val="0"/>
        </a:spcBef>
        <a:spcAft>
          <a:spcPts val="0"/>
        </a:spcAft>
        <a:buClrTx/>
        <a:buSzTx/>
        <a:buFontTx/>
        <a:buNone/>
        <a:tabLst/>
        <a:defRPr sz="1300" b="0" i="0" u="none" strike="noStrike" cap="none" spc="0" baseline="0">
          <a:ln>
            <a:noFill/>
          </a:ln>
          <a:solidFill>
            <a:schemeClr val="tx1"/>
          </a:solidFill>
          <a:uFillTx/>
          <a:latin typeface="+mn-lt"/>
          <a:ea typeface="+mn-ea"/>
          <a:cs typeface="+mn-cs"/>
          <a:sym typeface="Calibri"/>
        </a:defRPr>
      </a:lvl2pPr>
      <a:lvl3pPr marL="0" marR="0" indent="914400" algn="r" defTabSz="1302320" rtl="0" latinLnBrk="0">
        <a:lnSpc>
          <a:spcPct val="100000"/>
        </a:lnSpc>
        <a:spcBef>
          <a:spcPts val="0"/>
        </a:spcBef>
        <a:spcAft>
          <a:spcPts val="0"/>
        </a:spcAft>
        <a:buClrTx/>
        <a:buSzTx/>
        <a:buFontTx/>
        <a:buNone/>
        <a:tabLst/>
        <a:defRPr sz="1300" b="0" i="0" u="none" strike="noStrike" cap="none" spc="0" baseline="0">
          <a:ln>
            <a:noFill/>
          </a:ln>
          <a:solidFill>
            <a:schemeClr val="tx1"/>
          </a:solidFill>
          <a:uFillTx/>
          <a:latin typeface="+mn-lt"/>
          <a:ea typeface="+mn-ea"/>
          <a:cs typeface="+mn-cs"/>
          <a:sym typeface="Calibri"/>
        </a:defRPr>
      </a:lvl3pPr>
      <a:lvl4pPr marL="0" marR="0" indent="1371600" algn="r" defTabSz="1302320" rtl="0" latinLnBrk="0">
        <a:lnSpc>
          <a:spcPct val="100000"/>
        </a:lnSpc>
        <a:spcBef>
          <a:spcPts val="0"/>
        </a:spcBef>
        <a:spcAft>
          <a:spcPts val="0"/>
        </a:spcAft>
        <a:buClrTx/>
        <a:buSzTx/>
        <a:buFontTx/>
        <a:buNone/>
        <a:tabLst/>
        <a:defRPr sz="1300" b="0" i="0" u="none" strike="noStrike" cap="none" spc="0" baseline="0">
          <a:ln>
            <a:noFill/>
          </a:ln>
          <a:solidFill>
            <a:schemeClr val="tx1"/>
          </a:solidFill>
          <a:uFillTx/>
          <a:latin typeface="+mn-lt"/>
          <a:ea typeface="+mn-ea"/>
          <a:cs typeface="+mn-cs"/>
          <a:sym typeface="Calibri"/>
        </a:defRPr>
      </a:lvl4pPr>
      <a:lvl5pPr marL="0" marR="0" indent="1828800" algn="r" defTabSz="1302320" rtl="0" latinLnBrk="0">
        <a:lnSpc>
          <a:spcPct val="100000"/>
        </a:lnSpc>
        <a:spcBef>
          <a:spcPts val="0"/>
        </a:spcBef>
        <a:spcAft>
          <a:spcPts val="0"/>
        </a:spcAft>
        <a:buClrTx/>
        <a:buSzTx/>
        <a:buFontTx/>
        <a:buNone/>
        <a:tabLst/>
        <a:defRPr sz="1300" b="0" i="0" u="none" strike="noStrike" cap="none" spc="0" baseline="0">
          <a:ln>
            <a:noFill/>
          </a:ln>
          <a:solidFill>
            <a:schemeClr val="tx1"/>
          </a:solidFill>
          <a:uFillTx/>
          <a:latin typeface="+mn-lt"/>
          <a:ea typeface="+mn-ea"/>
          <a:cs typeface="+mn-cs"/>
          <a:sym typeface="Calibri"/>
        </a:defRPr>
      </a:lvl5pPr>
      <a:lvl6pPr marL="0" marR="0" indent="2286000" algn="r" defTabSz="1302320" rtl="0" latinLnBrk="0">
        <a:lnSpc>
          <a:spcPct val="100000"/>
        </a:lnSpc>
        <a:spcBef>
          <a:spcPts val="0"/>
        </a:spcBef>
        <a:spcAft>
          <a:spcPts val="0"/>
        </a:spcAft>
        <a:buClrTx/>
        <a:buSzTx/>
        <a:buFontTx/>
        <a:buNone/>
        <a:tabLst/>
        <a:defRPr sz="1300" b="0" i="0" u="none" strike="noStrike" cap="none" spc="0" baseline="0">
          <a:ln>
            <a:noFill/>
          </a:ln>
          <a:solidFill>
            <a:schemeClr val="tx1"/>
          </a:solidFill>
          <a:uFillTx/>
          <a:latin typeface="+mn-lt"/>
          <a:ea typeface="+mn-ea"/>
          <a:cs typeface="+mn-cs"/>
          <a:sym typeface="Calibri"/>
        </a:defRPr>
      </a:lvl6pPr>
      <a:lvl7pPr marL="0" marR="0" indent="2743200" algn="r" defTabSz="1302320" rtl="0" latinLnBrk="0">
        <a:lnSpc>
          <a:spcPct val="100000"/>
        </a:lnSpc>
        <a:spcBef>
          <a:spcPts val="0"/>
        </a:spcBef>
        <a:spcAft>
          <a:spcPts val="0"/>
        </a:spcAft>
        <a:buClrTx/>
        <a:buSzTx/>
        <a:buFontTx/>
        <a:buNone/>
        <a:tabLst/>
        <a:defRPr sz="1300" b="0" i="0" u="none" strike="noStrike" cap="none" spc="0" baseline="0">
          <a:ln>
            <a:noFill/>
          </a:ln>
          <a:solidFill>
            <a:schemeClr val="tx1"/>
          </a:solidFill>
          <a:uFillTx/>
          <a:latin typeface="+mn-lt"/>
          <a:ea typeface="+mn-ea"/>
          <a:cs typeface="+mn-cs"/>
          <a:sym typeface="Calibri"/>
        </a:defRPr>
      </a:lvl7pPr>
      <a:lvl8pPr marL="0" marR="0" indent="3200400" algn="r" defTabSz="1302320" rtl="0" latinLnBrk="0">
        <a:lnSpc>
          <a:spcPct val="100000"/>
        </a:lnSpc>
        <a:spcBef>
          <a:spcPts val="0"/>
        </a:spcBef>
        <a:spcAft>
          <a:spcPts val="0"/>
        </a:spcAft>
        <a:buClrTx/>
        <a:buSzTx/>
        <a:buFontTx/>
        <a:buNone/>
        <a:tabLst/>
        <a:defRPr sz="1300" b="0" i="0" u="none" strike="noStrike" cap="none" spc="0" baseline="0">
          <a:ln>
            <a:noFill/>
          </a:ln>
          <a:solidFill>
            <a:schemeClr val="tx1"/>
          </a:solidFill>
          <a:uFillTx/>
          <a:latin typeface="+mn-lt"/>
          <a:ea typeface="+mn-ea"/>
          <a:cs typeface="+mn-cs"/>
          <a:sym typeface="Calibri"/>
        </a:defRPr>
      </a:lvl8pPr>
      <a:lvl9pPr marL="0" marR="0" indent="3657600" algn="r" defTabSz="1302320" rtl="0" latinLnBrk="0">
        <a:lnSpc>
          <a:spcPct val="100000"/>
        </a:lnSpc>
        <a:spcBef>
          <a:spcPts val="0"/>
        </a:spcBef>
        <a:spcAft>
          <a:spcPts val="0"/>
        </a:spcAft>
        <a:buClrTx/>
        <a:buSzTx/>
        <a:buFontTx/>
        <a:buNone/>
        <a:tabLst/>
        <a:defRPr sz="1300" b="0" i="0" u="none" strike="noStrike" cap="none" spc="0" baseline="0">
          <a:ln>
            <a:noFill/>
          </a:ln>
          <a:solidFill>
            <a:schemeClr val="tx1"/>
          </a:solidFill>
          <a:uFillTx/>
          <a:latin typeface="+mn-lt"/>
          <a:ea typeface="+mn-ea"/>
          <a:cs typeface="+mn-cs"/>
          <a:sym typeface="Calibri"/>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 name="TextBox 11"/>
          <p:cNvSpPr txBox="1">
            <a:spLocks noGrp="1"/>
          </p:cNvSpPr>
          <p:nvPr>
            <p:ph type="sldNum" sz="quarter" idx="2"/>
          </p:nvPr>
        </p:nvSpPr>
        <p:spPr>
          <a:xfrm>
            <a:off x="14423596" y="7926218"/>
            <a:ext cx="229900" cy="321119"/>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t>1</a:t>
            </a:fld>
            <a:endParaRPr/>
          </a:p>
        </p:txBody>
      </p:sp>
      <p:sp>
        <p:nvSpPr>
          <p:cNvPr id="179" name="Content Placeholder 5"/>
          <p:cNvSpPr txBox="1">
            <a:spLocks noGrp="1"/>
          </p:cNvSpPr>
          <p:nvPr>
            <p:ph type="body" sz="quarter" idx="1"/>
          </p:nvPr>
        </p:nvSpPr>
        <p:spPr>
          <a:xfrm>
            <a:off x="491612" y="5929181"/>
            <a:ext cx="9381492" cy="389255"/>
          </a:xfrm>
          <a:prstGeom prst="rect">
            <a:avLst/>
          </a:prstGeom>
        </p:spPr>
        <p:txBody>
          <a:bodyPr>
            <a:normAutofit fontScale="92500"/>
          </a:bodyPr>
          <a:lstStyle>
            <a:lvl1pPr defTabSz="713231">
              <a:lnSpc>
                <a:spcPts val="2300"/>
              </a:lnSpc>
              <a:spcBef>
                <a:spcPts val="400"/>
              </a:spcBef>
              <a:defRPr sz="2496"/>
            </a:lvl1pPr>
          </a:lstStyle>
          <a:p>
            <a:r>
              <a:rPr dirty="0"/>
              <a:t>Doug Ledford, Parav Pandit</a:t>
            </a:r>
          </a:p>
        </p:txBody>
      </p:sp>
      <p:sp>
        <p:nvSpPr>
          <p:cNvPr id="180" name="Content Placeholder 6"/>
          <p:cNvSpPr txBox="1"/>
          <p:nvPr/>
        </p:nvSpPr>
        <p:spPr>
          <a:xfrm>
            <a:off x="500218" y="6360242"/>
            <a:ext cx="4848228" cy="36131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nchor="ctr">
            <a:normAutofit/>
          </a:bodyPr>
          <a:lstStyle>
            <a:lvl1pPr defTabSz="832104">
              <a:spcBef>
                <a:spcPts val="500"/>
              </a:spcBef>
              <a:defRPr sz="1638">
                <a:solidFill>
                  <a:srgbClr val="595959"/>
                </a:solidFill>
              </a:defRPr>
            </a:lvl1pPr>
          </a:lstStyle>
          <a:p>
            <a:r>
              <a:t>LPC Nov 2018</a:t>
            </a:r>
          </a:p>
        </p:txBody>
      </p:sp>
      <p:sp>
        <p:nvSpPr>
          <p:cNvPr id="181" name="Title 4"/>
          <p:cNvSpPr txBox="1">
            <a:spLocks noGrp="1"/>
          </p:cNvSpPr>
          <p:nvPr>
            <p:ph type="title"/>
          </p:nvPr>
        </p:nvSpPr>
        <p:spPr>
          <a:xfrm>
            <a:off x="491612" y="3967743"/>
            <a:ext cx="10074935" cy="1920127"/>
          </a:xfrm>
          <a:prstGeom prst="rect">
            <a:avLst/>
          </a:prstGeom>
        </p:spPr>
        <p:txBody>
          <a:bodyPr/>
          <a:lstStyle/>
          <a:p>
            <a:r>
              <a:t>RDMA containers support</a:t>
            </a:r>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 name="TextBox 11"/>
          <p:cNvSpPr txBox="1">
            <a:spLocks noGrp="1"/>
          </p:cNvSpPr>
          <p:nvPr>
            <p:ph type="sldNum" sz="quarter" idx="2"/>
          </p:nvPr>
        </p:nvSpPr>
        <p:spPr>
          <a:xfrm>
            <a:off x="14423596" y="7926218"/>
            <a:ext cx="229900" cy="321119"/>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t>2</a:t>
            </a:fld>
            <a:endParaRPr/>
          </a:p>
        </p:txBody>
      </p:sp>
      <p:sp>
        <p:nvSpPr>
          <p:cNvPr id="184" name="Title 2"/>
          <p:cNvSpPr txBox="1">
            <a:spLocks noGrp="1"/>
          </p:cNvSpPr>
          <p:nvPr>
            <p:ph type="title"/>
          </p:nvPr>
        </p:nvSpPr>
        <p:spPr>
          <a:xfrm>
            <a:off x="568324" y="541275"/>
            <a:ext cx="11908720" cy="654721"/>
          </a:xfrm>
          <a:prstGeom prst="rect">
            <a:avLst/>
          </a:prstGeom>
        </p:spPr>
        <p:txBody>
          <a:bodyPr/>
          <a:lstStyle/>
          <a:p>
            <a:r>
              <a:t>Current State of the Union</a:t>
            </a:r>
          </a:p>
        </p:txBody>
      </p:sp>
      <p:sp>
        <p:nvSpPr>
          <p:cNvPr id="185" name="Content Placeholder 3"/>
          <p:cNvSpPr txBox="1">
            <a:spLocks noGrp="1"/>
          </p:cNvSpPr>
          <p:nvPr>
            <p:ph type="body" idx="1"/>
          </p:nvPr>
        </p:nvSpPr>
        <p:spPr>
          <a:prstGeom prst="rect">
            <a:avLst/>
          </a:prstGeom>
        </p:spPr>
        <p:txBody>
          <a:bodyPr/>
          <a:lstStyle/>
          <a:p>
            <a:pPr>
              <a:defRPr sz="4000"/>
            </a:pPr>
            <a:r>
              <a:rPr dirty="0"/>
              <a:t>People are using containers with RDMA devices today</a:t>
            </a:r>
          </a:p>
          <a:p>
            <a:pPr marL="557908" lvl="1" indent="-246125">
              <a:defRPr sz="4000"/>
            </a:pPr>
            <a:r>
              <a:rPr lang="en-US" dirty="0"/>
              <a:t>IB, </a:t>
            </a:r>
            <a:r>
              <a:rPr lang="en-US" dirty="0" err="1"/>
              <a:t>RoCE</a:t>
            </a:r>
            <a:r>
              <a:rPr lang="en-US" dirty="0"/>
              <a:t> network operations happens in net namespaces</a:t>
            </a:r>
          </a:p>
          <a:p>
            <a:pPr marL="557908" lvl="1" indent="-246125">
              <a:defRPr sz="4000"/>
            </a:pPr>
            <a:r>
              <a:rPr dirty="0"/>
              <a:t>Lacking proper namespace support in the kernel for the RDMA devices themselves, this means no namespace control and all RDMA devices are visible in all containers</a:t>
            </a:r>
          </a:p>
          <a:p>
            <a:pPr marL="557908" lvl="1" indent="-246125">
              <a:defRPr sz="4000"/>
            </a:pPr>
            <a:r>
              <a:rPr dirty="0"/>
              <a:t>Lacking support for attach/detach operations by a network management agent, this means no way today to assign RDMA devices for control by a container manager</a:t>
            </a:r>
          </a:p>
          <a:p>
            <a:pPr>
              <a:defRPr sz="4000"/>
            </a:pPr>
            <a:r>
              <a:rPr dirty="0"/>
              <a:t>When we add proper support for these things, the existing user space will need to be modified</a:t>
            </a: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 name="Slide Number"/>
          <p:cNvSpPr txBox="1">
            <a:spLocks noGrp="1"/>
          </p:cNvSpPr>
          <p:nvPr>
            <p:ph type="sldNum" sz="quarter" idx="2"/>
          </p:nvPr>
        </p:nvSpPr>
        <p:spPr>
          <a:xfrm>
            <a:off x="14423596" y="7926218"/>
            <a:ext cx="229900" cy="321119"/>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t>3</a:t>
            </a:fld>
            <a:endParaRPr/>
          </a:p>
        </p:txBody>
      </p:sp>
      <p:sp>
        <p:nvSpPr>
          <p:cNvPr id="188" name="Policy Decisions that will likely break things"/>
          <p:cNvSpPr txBox="1">
            <a:spLocks noGrp="1"/>
          </p:cNvSpPr>
          <p:nvPr>
            <p:ph type="title"/>
          </p:nvPr>
        </p:nvSpPr>
        <p:spPr>
          <a:prstGeom prst="rect">
            <a:avLst/>
          </a:prstGeom>
        </p:spPr>
        <p:txBody>
          <a:bodyPr/>
          <a:lstStyle/>
          <a:p>
            <a:r>
              <a:rPr dirty="0"/>
              <a:t>Policy Decisions that will likely break things</a:t>
            </a:r>
          </a:p>
        </p:txBody>
      </p:sp>
      <p:sp>
        <p:nvSpPr>
          <p:cNvPr id="189" name="RDMA devices should only exist in one namespace, and should land in init_net by default…"/>
          <p:cNvSpPr txBox="1">
            <a:spLocks noGrp="1"/>
          </p:cNvSpPr>
          <p:nvPr>
            <p:ph type="body" idx="1"/>
          </p:nvPr>
        </p:nvSpPr>
        <p:spPr>
          <a:prstGeom prst="rect">
            <a:avLst/>
          </a:prstGeom>
        </p:spPr>
        <p:txBody>
          <a:bodyPr/>
          <a:lstStyle/>
          <a:p>
            <a:pPr marL="227902" indent="-246125">
              <a:defRPr sz="3000"/>
            </a:pPr>
            <a:r>
              <a:rPr dirty="0"/>
              <a:t>RDMA devices should only exist in one namespace, and should land in </a:t>
            </a:r>
            <a:r>
              <a:rPr dirty="0" err="1"/>
              <a:t>init_net</a:t>
            </a:r>
            <a:r>
              <a:rPr dirty="0"/>
              <a:t> by defaul</a:t>
            </a:r>
            <a:r>
              <a:rPr lang="en-US" dirty="0"/>
              <a:t>t</a:t>
            </a:r>
            <a:endParaRPr dirty="0"/>
          </a:p>
          <a:p>
            <a:pPr marL="557908" lvl="1" indent="-246125">
              <a:defRPr sz="3000"/>
            </a:pPr>
            <a:r>
              <a:rPr dirty="0"/>
              <a:t>We are currently planning to add a </a:t>
            </a:r>
            <a:r>
              <a:rPr dirty="0" err="1"/>
              <a:t>sysctl</a:t>
            </a:r>
            <a:r>
              <a:rPr dirty="0"/>
              <a:t> knob to allow the machine to be configured to act like it does today for backward compatibility’s sake.  But to be clear, today’s RDMA behavior is that RDMA has no security context and is not constrained, and so anything that calls itself a “container” and uses RDMA devices directly is really just an </a:t>
            </a:r>
            <a:r>
              <a:rPr dirty="0" err="1"/>
              <a:t>AppImage</a:t>
            </a:r>
            <a:r>
              <a:rPr dirty="0"/>
              <a:t>, *NOT* a container</a:t>
            </a:r>
          </a:p>
          <a:p>
            <a:pPr marL="227902" indent="-246125">
              <a:defRPr sz="3000"/>
            </a:pPr>
            <a:r>
              <a:rPr dirty="0" err="1"/>
              <a:t>IPoIB</a:t>
            </a:r>
            <a:r>
              <a:rPr dirty="0"/>
              <a:t> devices should not be automatically created on boot up unless the host has configured them to do so, and then the system should only create the ones that are configured</a:t>
            </a:r>
          </a:p>
          <a:p>
            <a:pPr marL="227902" indent="-246125">
              <a:defRPr sz="3000"/>
            </a:pPr>
            <a:r>
              <a:rPr dirty="0"/>
              <a:t>In the future, container management engines should directly configure and attach RDMA resources to containers, just like they do today for IP/Eth networking resources.  This will require coordination with container runtime communities on creating the necessary code to go into the various engines</a:t>
            </a:r>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 name="TextBox 11"/>
          <p:cNvSpPr txBox="1">
            <a:spLocks noGrp="1"/>
          </p:cNvSpPr>
          <p:nvPr>
            <p:ph type="sldNum" sz="quarter" idx="2"/>
          </p:nvPr>
        </p:nvSpPr>
        <p:spPr>
          <a:xfrm>
            <a:off x="14423596" y="7926218"/>
            <a:ext cx="229900" cy="321119"/>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t>4</a:t>
            </a:fld>
            <a:endParaRPr/>
          </a:p>
        </p:txBody>
      </p:sp>
      <p:sp>
        <p:nvSpPr>
          <p:cNvPr id="200" name="Title 1"/>
          <p:cNvSpPr txBox="1">
            <a:spLocks noGrp="1"/>
          </p:cNvSpPr>
          <p:nvPr>
            <p:ph type="title"/>
          </p:nvPr>
        </p:nvSpPr>
        <p:spPr>
          <a:xfrm>
            <a:off x="554678" y="491691"/>
            <a:ext cx="11908720" cy="654722"/>
          </a:xfrm>
          <a:prstGeom prst="rect">
            <a:avLst/>
          </a:prstGeom>
        </p:spPr>
        <p:txBody>
          <a:bodyPr/>
          <a:lstStyle/>
          <a:p>
            <a:r>
              <a:t>Support models</a:t>
            </a:r>
          </a:p>
        </p:txBody>
      </p:sp>
      <p:sp>
        <p:nvSpPr>
          <p:cNvPr id="201" name="Content Placeholder 2"/>
          <p:cNvSpPr txBox="1">
            <a:spLocks noGrp="1"/>
          </p:cNvSpPr>
          <p:nvPr>
            <p:ph type="body" sz="half" idx="1"/>
          </p:nvPr>
        </p:nvSpPr>
        <p:spPr>
          <a:xfrm>
            <a:off x="568325" y="1849438"/>
            <a:ext cx="7465332" cy="5791201"/>
          </a:xfrm>
          <a:prstGeom prst="rect">
            <a:avLst/>
          </a:prstGeom>
        </p:spPr>
        <p:txBody>
          <a:bodyPr/>
          <a:lstStyle/>
          <a:p>
            <a:r>
              <a:t>Single RDMA device shared among multiple network namespace</a:t>
            </a:r>
          </a:p>
          <a:p>
            <a:pPr marL="566586" lvl="1" indent="-254803">
              <a:spcBef>
                <a:spcPts val="400"/>
              </a:spcBef>
            </a:pPr>
            <a:r>
              <a:t>Single or multiple net namespaces</a:t>
            </a:r>
            <a:endParaRPr sz="2000"/>
          </a:p>
          <a:p>
            <a:pPr marL="566586" lvl="1" indent="-254803">
              <a:spcBef>
                <a:spcPts val="400"/>
              </a:spcBef>
            </a:pPr>
            <a:r>
              <a:t>IB: IPoIB is physical netdevice and virtual netdevice in each network namespace</a:t>
            </a:r>
            <a:endParaRPr sz="2000"/>
          </a:p>
          <a:p>
            <a:pPr marL="819885" lvl="2" indent="-238982">
              <a:spcBef>
                <a:spcPts val="500"/>
              </a:spcBef>
            </a:pPr>
            <a:r>
              <a:t>Doesn’t support rdmacm and other ULPs</a:t>
            </a:r>
            <a:endParaRPr sz="1800"/>
          </a:p>
          <a:p>
            <a:pPr marL="566586" lvl="1" indent="-254803">
              <a:spcBef>
                <a:spcPts val="400"/>
              </a:spcBef>
            </a:pPr>
            <a:r>
              <a:t>Eth: macvlan, vlan netdevices in each network namespace</a:t>
            </a:r>
            <a:endParaRPr sz="2000"/>
          </a:p>
          <a:p>
            <a:pPr marL="819885" lvl="2" indent="-238982">
              <a:spcBef>
                <a:spcPts val="500"/>
              </a:spcBef>
            </a:pPr>
            <a:r>
              <a:t>Does support rdmacm and existing ULPs</a:t>
            </a:r>
            <a:endParaRPr sz="1800"/>
          </a:p>
          <a:p>
            <a:pPr marL="819885" lvl="2" indent="-238982">
              <a:spcBef>
                <a:spcPts val="500"/>
              </a:spcBef>
            </a:pPr>
            <a:r>
              <a:t>Works without rdmacm</a:t>
            </a:r>
          </a:p>
          <a:p>
            <a:pPr marL="566586" lvl="1" indent="-254803">
              <a:spcBef>
                <a:spcPts val="400"/>
              </a:spcBef>
            </a:pPr>
            <a:r>
              <a:t>Multiple vendors support</a:t>
            </a:r>
            <a:endParaRPr sz="2000"/>
          </a:p>
          <a:p>
            <a:pPr marL="819885" lvl="2" indent="-238982">
              <a:spcBef>
                <a:spcPts val="500"/>
              </a:spcBef>
            </a:pPr>
            <a:r>
              <a:t>InfiniBand – hfi, qib, mlx4, mlx5</a:t>
            </a:r>
            <a:endParaRPr sz="1800"/>
          </a:p>
          <a:p>
            <a:pPr marL="819885" lvl="2" indent="-238982">
              <a:spcBef>
                <a:spcPts val="500"/>
              </a:spcBef>
            </a:pPr>
            <a:r>
              <a:t>RoCE – bnx_re, hns, ocrdma, mlx4, mlx5, cavium, rxe</a:t>
            </a:r>
          </a:p>
        </p:txBody>
      </p:sp>
      <p:sp>
        <p:nvSpPr>
          <p:cNvPr id="202" name="Content Placeholder 2"/>
          <p:cNvSpPr txBox="1"/>
          <p:nvPr/>
        </p:nvSpPr>
        <p:spPr>
          <a:xfrm>
            <a:off x="8033656" y="1842861"/>
            <a:ext cx="7465333" cy="29042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p>
            <a:pPr marL="227902" indent="-246125" defTabSz="914400">
              <a:lnSpc>
                <a:spcPct val="80000"/>
              </a:lnSpc>
              <a:spcBef>
                <a:spcPts val="600"/>
              </a:spcBef>
              <a:buClr>
                <a:srgbClr val="B7C035"/>
              </a:buClr>
              <a:buSzPct val="120000"/>
              <a:buChar char="▪"/>
              <a:defRPr sz="2400">
                <a:solidFill>
                  <a:srgbClr val="595959"/>
                </a:solidFill>
              </a:defRPr>
            </a:pPr>
            <a:r>
              <a:t>Per network namespace rdma devices</a:t>
            </a:r>
          </a:p>
          <a:p>
            <a:pPr marL="566586" lvl="1" indent="-254803" defTabSz="914400">
              <a:lnSpc>
                <a:spcPct val="80000"/>
              </a:lnSpc>
              <a:spcBef>
                <a:spcPts val="400"/>
              </a:spcBef>
              <a:buClr>
                <a:srgbClr val="B7C035"/>
              </a:buClr>
              <a:buSzPct val="120000"/>
              <a:buChar char="▪"/>
              <a:defRPr sz="2000">
                <a:solidFill>
                  <a:srgbClr val="595959"/>
                </a:solidFill>
              </a:defRPr>
            </a:pPr>
            <a:r>
              <a:t>Rdma device bound to network namespace</a:t>
            </a:r>
          </a:p>
          <a:p>
            <a:pPr marL="566586" lvl="1" indent="-254803" defTabSz="914400">
              <a:lnSpc>
                <a:spcPct val="80000"/>
              </a:lnSpc>
              <a:spcBef>
                <a:spcPts val="400"/>
              </a:spcBef>
              <a:buClr>
                <a:srgbClr val="B7C035"/>
              </a:buClr>
              <a:buSzPct val="120000"/>
              <a:buChar char="▪"/>
              <a:defRPr sz="2000">
                <a:solidFill>
                  <a:srgbClr val="595959"/>
                </a:solidFill>
              </a:defRPr>
            </a:pPr>
            <a:r>
              <a:t>Container statistics</a:t>
            </a:r>
          </a:p>
          <a:p>
            <a:pPr marL="566586" lvl="1" indent="-254803" defTabSz="914400">
              <a:lnSpc>
                <a:spcPct val="80000"/>
              </a:lnSpc>
              <a:spcBef>
                <a:spcPts val="400"/>
              </a:spcBef>
              <a:buClr>
                <a:srgbClr val="B7C035"/>
              </a:buClr>
              <a:buSzPct val="120000"/>
              <a:buChar char="▪"/>
              <a:defRPr sz="2000">
                <a:solidFill>
                  <a:srgbClr val="595959"/>
                </a:solidFill>
              </a:defRPr>
            </a:pPr>
            <a:r>
              <a:t>Optional</a:t>
            </a:r>
          </a:p>
          <a:p>
            <a:pPr marL="566586" lvl="1" indent="-254803" defTabSz="914400">
              <a:lnSpc>
                <a:spcPct val="80000"/>
              </a:lnSpc>
              <a:spcBef>
                <a:spcPts val="400"/>
              </a:spcBef>
              <a:buClr>
                <a:srgbClr val="B7C035"/>
              </a:buClr>
              <a:buSzPct val="120000"/>
              <a:buChar char="▪"/>
              <a:defRPr sz="2000">
                <a:solidFill>
                  <a:srgbClr val="595959"/>
                </a:solidFill>
              </a:defRPr>
            </a:pPr>
            <a:r>
              <a:t>Multiple vendor support</a:t>
            </a:r>
          </a:p>
          <a:p>
            <a:pPr marL="819885" lvl="2" indent="-238982" defTabSz="914400">
              <a:lnSpc>
                <a:spcPct val="80000"/>
              </a:lnSpc>
              <a:spcBef>
                <a:spcPts val="400"/>
              </a:spcBef>
              <a:buClr>
                <a:srgbClr val="B7C035"/>
              </a:buClr>
              <a:buSzPct val="120000"/>
              <a:buChar char="▪"/>
              <a:defRPr sz="1800">
                <a:solidFill>
                  <a:srgbClr val="595959"/>
                </a:solidFill>
              </a:defRPr>
            </a:pPr>
            <a:r>
              <a:t>Infiniband – mlx5</a:t>
            </a:r>
          </a:p>
          <a:p>
            <a:pPr marL="819885" lvl="2" indent="-238982" defTabSz="914400">
              <a:lnSpc>
                <a:spcPct val="80000"/>
              </a:lnSpc>
              <a:spcBef>
                <a:spcPts val="400"/>
              </a:spcBef>
              <a:buClr>
                <a:srgbClr val="B7C035"/>
              </a:buClr>
              <a:buSzPct val="120000"/>
              <a:buChar char="▪"/>
              <a:defRPr sz="1800">
                <a:solidFill>
                  <a:srgbClr val="595959"/>
                </a:solidFill>
              </a:defRPr>
            </a:pPr>
            <a:r>
              <a:t>RoCE – bnx_re, hns, ocrdma, mlx5, cavium, rxe</a:t>
            </a:r>
          </a:p>
          <a:p>
            <a:pPr marL="819885" lvl="2" indent="-238982" defTabSz="914400">
              <a:lnSpc>
                <a:spcPct val="80000"/>
              </a:lnSpc>
              <a:spcBef>
                <a:spcPts val="400"/>
              </a:spcBef>
              <a:buClr>
                <a:srgbClr val="B7C035"/>
              </a:buClr>
              <a:buSzPct val="120000"/>
              <a:buChar char="▪"/>
              <a:defRPr sz="1800">
                <a:solidFill>
                  <a:srgbClr val="595959"/>
                </a:solidFill>
              </a:defRPr>
            </a:pPr>
            <a:r>
              <a:t>Starting with mlx5</a:t>
            </a:r>
          </a:p>
          <a:p>
            <a:pPr marL="819885" lvl="2" indent="-238982" defTabSz="914400">
              <a:lnSpc>
                <a:spcPct val="80000"/>
              </a:lnSpc>
              <a:spcBef>
                <a:spcPts val="400"/>
              </a:spcBef>
              <a:buClr>
                <a:srgbClr val="B7C035"/>
              </a:buClr>
              <a:buSzPct val="120000"/>
              <a:buChar char="▪"/>
              <a:defRPr sz="1800">
                <a:solidFill>
                  <a:srgbClr val="595959"/>
                </a:solidFill>
              </a:defRPr>
            </a:pPr>
            <a:endParaRPr/>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21B0F8-61E1-4247-8DAF-80FA7353322E}"/>
              </a:ext>
            </a:extLst>
          </p:cNvPr>
          <p:cNvSpPr>
            <a:spLocks noGrp="1"/>
          </p:cNvSpPr>
          <p:nvPr>
            <p:ph type="title"/>
          </p:nvPr>
        </p:nvSpPr>
        <p:spPr/>
        <p:txBody>
          <a:bodyPr/>
          <a:lstStyle/>
          <a:p>
            <a:r>
              <a:rPr lang="en-US" dirty="0"/>
              <a:t>What is coming in 4.21</a:t>
            </a:r>
          </a:p>
        </p:txBody>
      </p:sp>
      <p:sp>
        <p:nvSpPr>
          <p:cNvPr id="3" name="Text Placeholder 2">
            <a:extLst>
              <a:ext uri="{FF2B5EF4-FFF2-40B4-BE49-F238E27FC236}">
                <a16:creationId xmlns:a16="http://schemas.microsoft.com/office/drawing/2014/main" id="{43E63ECD-D23A-4141-BB5B-8EA863487321}"/>
              </a:ext>
            </a:extLst>
          </p:cNvPr>
          <p:cNvSpPr>
            <a:spLocks noGrp="1"/>
          </p:cNvSpPr>
          <p:nvPr>
            <p:ph type="body" idx="1"/>
          </p:nvPr>
        </p:nvSpPr>
        <p:spPr/>
        <p:txBody>
          <a:bodyPr/>
          <a:lstStyle/>
          <a:p>
            <a:r>
              <a:rPr lang="en-US" dirty="0"/>
              <a:t>Make </a:t>
            </a:r>
            <a:r>
              <a:rPr lang="en-US" dirty="0" err="1"/>
              <a:t>infiniband</a:t>
            </a:r>
            <a:r>
              <a:rPr lang="en-US" dirty="0"/>
              <a:t> class net namespace aware</a:t>
            </a:r>
          </a:p>
          <a:p>
            <a:pPr lvl="1"/>
            <a:r>
              <a:rPr lang="en-US" dirty="0"/>
              <a:t>Continue to allow shared model</a:t>
            </a:r>
          </a:p>
          <a:p>
            <a:pPr lvl="1"/>
            <a:r>
              <a:rPr lang="en-US" dirty="0"/>
              <a:t>Fake </a:t>
            </a:r>
            <a:r>
              <a:rPr lang="en-US" dirty="0" err="1"/>
              <a:t>rdma</a:t>
            </a:r>
            <a:r>
              <a:rPr lang="en-US" dirty="0"/>
              <a:t> </a:t>
            </a:r>
            <a:r>
              <a:rPr lang="en-US" dirty="0" err="1"/>
              <a:t>sysfs</a:t>
            </a:r>
            <a:r>
              <a:rPr lang="en-US" dirty="0"/>
              <a:t> entries in non </a:t>
            </a:r>
            <a:r>
              <a:rPr lang="en-US" dirty="0" err="1"/>
              <a:t>init_net</a:t>
            </a:r>
            <a:r>
              <a:rPr lang="en-US" dirty="0"/>
              <a:t> namespaces</a:t>
            </a:r>
          </a:p>
          <a:p>
            <a:endParaRPr lang="en-US" dirty="0"/>
          </a:p>
          <a:p>
            <a:r>
              <a:rPr lang="en-US" dirty="0"/>
              <a:t>Knob to disable shared mode</a:t>
            </a:r>
          </a:p>
          <a:p>
            <a:pPr lvl="1"/>
            <a:r>
              <a:rPr lang="en-US" dirty="0" err="1"/>
              <a:t>Netlink</a:t>
            </a:r>
            <a:r>
              <a:rPr lang="en-US" dirty="0"/>
              <a:t> command to disable/enable shared mode</a:t>
            </a:r>
          </a:p>
          <a:p>
            <a:pPr lvl="1"/>
            <a:r>
              <a:rPr lang="en-US" dirty="0"/>
              <a:t>Default disabled – BREAKS current compatibility for good reason…?</a:t>
            </a:r>
          </a:p>
          <a:p>
            <a:pPr lvl="1"/>
            <a:r>
              <a:rPr lang="en-US" dirty="0"/>
              <a:t>Enable – fake devices appear in namespaces</a:t>
            </a:r>
          </a:p>
          <a:p>
            <a:pPr lvl="1"/>
            <a:r>
              <a:rPr lang="en-US" dirty="0"/>
              <a:t>Disable – fake devices disappear in namespaces (application might be still running)</a:t>
            </a:r>
          </a:p>
          <a:p>
            <a:pPr marL="311783" lvl="1" indent="0">
              <a:buNone/>
            </a:pPr>
            <a:endParaRPr lang="en-US" dirty="0"/>
          </a:p>
          <a:p>
            <a:r>
              <a:rPr lang="en-US" dirty="0"/>
              <a:t>Command to bind </a:t>
            </a:r>
            <a:r>
              <a:rPr lang="en-US" dirty="0" err="1"/>
              <a:t>rdma</a:t>
            </a:r>
            <a:r>
              <a:rPr lang="en-US" dirty="0"/>
              <a:t> </a:t>
            </a:r>
            <a:r>
              <a:rPr lang="en-US" dirty="0" err="1"/>
              <a:t>deviice</a:t>
            </a:r>
            <a:r>
              <a:rPr lang="en-US" dirty="0"/>
              <a:t> to net namespace</a:t>
            </a:r>
          </a:p>
          <a:p>
            <a:pPr lvl="1"/>
            <a:r>
              <a:rPr lang="en-US" dirty="0"/>
              <a:t>Again </a:t>
            </a:r>
            <a:r>
              <a:rPr lang="en-US" dirty="0" err="1"/>
              <a:t>netlink</a:t>
            </a:r>
            <a:r>
              <a:rPr lang="en-US" dirty="0"/>
              <a:t> command</a:t>
            </a:r>
          </a:p>
          <a:p>
            <a:pPr lvl="1"/>
            <a:r>
              <a:rPr lang="en-US" dirty="0"/>
              <a:t>Unregister and register to ensure all clients terminate using this device</a:t>
            </a:r>
          </a:p>
          <a:p>
            <a:pPr lvl="1"/>
            <a:r>
              <a:rPr lang="en-US" dirty="0"/>
              <a:t>Optional but recommended</a:t>
            </a:r>
          </a:p>
          <a:p>
            <a:pPr lvl="1"/>
            <a:endParaRPr lang="en-US" dirty="0"/>
          </a:p>
          <a:p>
            <a:pPr lvl="1"/>
            <a:endParaRPr lang="en-US" dirty="0"/>
          </a:p>
        </p:txBody>
      </p:sp>
    </p:spTree>
    <p:extLst>
      <p:ext uri="{BB962C8B-B14F-4D97-AF65-F5344CB8AC3E}">
        <p14:creationId xmlns:p14="http://schemas.microsoft.com/office/powerpoint/2010/main" val="4114470987"/>
      </p:ext>
    </p:extLst>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AB7DE4-4162-4D06-8B1F-467F2A34FE20}"/>
              </a:ext>
            </a:extLst>
          </p:cNvPr>
          <p:cNvSpPr>
            <a:spLocks noGrp="1"/>
          </p:cNvSpPr>
          <p:nvPr>
            <p:ph type="title"/>
          </p:nvPr>
        </p:nvSpPr>
        <p:spPr/>
        <p:txBody>
          <a:bodyPr/>
          <a:lstStyle/>
          <a:p>
            <a:r>
              <a:rPr lang="en-US" dirty="0"/>
              <a:t>Backup slides</a:t>
            </a:r>
          </a:p>
        </p:txBody>
      </p:sp>
      <p:sp>
        <p:nvSpPr>
          <p:cNvPr id="3" name="Text Placeholder 2">
            <a:extLst>
              <a:ext uri="{FF2B5EF4-FFF2-40B4-BE49-F238E27FC236}">
                <a16:creationId xmlns:a16="http://schemas.microsoft.com/office/drawing/2014/main" id="{4F991EE1-74C8-49DA-ABA6-66FA77DA31BD}"/>
              </a:ext>
            </a:extLst>
          </p:cNvPr>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736597025"/>
      </p:ext>
    </p:extLst>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 name="TextBox 11"/>
          <p:cNvSpPr txBox="1">
            <a:spLocks noGrp="1"/>
          </p:cNvSpPr>
          <p:nvPr>
            <p:ph type="sldNum" sz="quarter" idx="2"/>
          </p:nvPr>
        </p:nvSpPr>
        <p:spPr>
          <a:xfrm>
            <a:off x="14423596" y="7926218"/>
            <a:ext cx="229900" cy="321119"/>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t>7</a:t>
            </a:fld>
            <a:endParaRPr/>
          </a:p>
        </p:txBody>
      </p:sp>
      <p:sp>
        <p:nvSpPr>
          <p:cNvPr id="196" name="Title 1"/>
          <p:cNvSpPr txBox="1">
            <a:spLocks noGrp="1"/>
          </p:cNvSpPr>
          <p:nvPr>
            <p:ph type="title"/>
          </p:nvPr>
        </p:nvSpPr>
        <p:spPr>
          <a:xfrm>
            <a:off x="554678" y="491691"/>
            <a:ext cx="11908720" cy="654722"/>
          </a:xfrm>
          <a:prstGeom prst="rect">
            <a:avLst/>
          </a:prstGeom>
        </p:spPr>
        <p:txBody>
          <a:bodyPr>
            <a:normAutofit/>
          </a:bodyPr>
          <a:lstStyle/>
          <a:p>
            <a:r>
              <a:rPr lang="en-US" dirty="0"/>
              <a:t>Why such policy:</a:t>
            </a:r>
            <a:endParaRPr dirty="0"/>
          </a:p>
        </p:txBody>
      </p:sp>
      <p:sp>
        <p:nvSpPr>
          <p:cNvPr id="197" name="Content Placeholder 2"/>
          <p:cNvSpPr txBox="1">
            <a:spLocks noGrp="1"/>
          </p:cNvSpPr>
          <p:nvPr>
            <p:ph type="body" idx="1"/>
          </p:nvPr>
        </p:nvSpPr>
        <p:spPr>
          <a:prstGeom prst="rect">
            <a:avLst/>
          </a:prstGeom>
        </p:spPr>
        <p:txBody>
          <a:bodyPr>
            <a:normAutofit lnSpcReduction="10000"/>
          </a:bodyPr>
          <a:lstStyle/>
          <a:p>
            <a:pPr marL="225623" indent="-243664" defTabSz="905255">
              <a:spcBef>
                <a:spcPts val="500"/>
              </a:spcBef>
              <a:defRPr sz="3564"/>
            </a:pPr>
            <a:r>
              <a:rPr dirty="0"/>
              <a:t> User increasingly wants to run RHEL 6.5 user space on RHEL 7.</a:t>
            </a:r>
            <a:r>
              <a:rPr lang="en-US" dirty="0"/>
              <a:t>7</a:t>
            </a:r>
            <a:r>
              <a:rPr dirty="0"/>
              <a:t> kernel.</a:t>
            </a:r>
          </a:p>
          <a:p>
            <a:pPr marL="225623" indent="-243664" defTabSz="905255">
              <a:spcBef>
                <a:spcPts val="500"/>
              </a:spcBef>
              <a:defRPr sz="3564"/>
            </a:pPr>
            <a:r>
              <a:rPr dirty="0"/>
              <a:t> Support IPv4 and IPv6 (unique link local addresses)</a:t>
            </a:r>
          </a:p>
          <a:p>
            <a:pPr marL="225623" indent="-243664" defTabSz="905255">
              <a:spcBef>
                <a:spcPts val="500"/>
              </a:spcBef>
              <a:defRPr sz="3564"/>
            </a:pPr>
            <a:r>
              <a:rPr dirty="0"/>
              <a:t> Not depend on optional ULP (</a:t>
            </a:r>
            <a:r>
              <a:rPr dirty="0" err="1"/>
              <a:t>IPoIB</a:t>
            </a:r>
            <a:r>
              <a:rPr dirty="0"/>
              <a:t>) to establish network namespace ownership for lower device prop</a:t>
            </a:r>
          </a:p>
          <a:p>
            <a:pPr marL="225623" indent="-243664" defTabSz="905255">
              <a:spcBef>
                <a:spcPts val="500"/>
              </a:spcBef>
              <a:defRPr sz="3564"/>
            </a:pPr>
            <a:r>
              <a:rPr dirty="0"/>
              <a:t> Support multiple link layer types per device (Port-1 IB, Port-2 Ethernet)</a:t>
            </a:r>
          </a:p>
          <a:p>
            <a:pPr marL="225623" indent="-243664" defTabSz="905255">
              <a:spcBef>
                <a:spcPts val="500"/>
              </a:spcBef>
              <a:defRPr sz="3564"/>
            </a:pPr>
            <a:r>
              <a:rPr dirty="0"/>
              <a:t> Support multiport </a:t>
            </a:r>
            <a:r>
              <a:rPr dirty="0" err="1"/>
              <a:t>RoCE</a:t>
            </a:r>
            <a:r>
              <a:rPr dirty="0"/>
              <a:t> devices</a:t>
            </a:r>
          </a:p>
          <a:p>
            <a:pPr marL="225623" indent="-243664" defTabSz="905255">
              <a:spcBef>
                <a:spcPts val="500"/>
              </a:spcBef>
              <a:defRPr sz="3564"/>
            </a:pPr>
            <a:r>
              <a:rPr dirty="0"/>
              <a:t> Support </a:t>
            </a:r>
            <a:r>
              <a:rPr dirty="0" err="1"/>
              <a:t>rdma</a:t>
            </a:r>
            <a:r>
              <a:rPr dirty="0"/>
              <a:t> statistics per container</a:t>
            </a:r>
          </a:p>
          <a:p>
            <a:pPr marL="225623" indent="-243664" defTabSz="905255">
              <a:spcBef>
                <a:spcPts val="500"/>
              </a:spcBef>
              <a:defRPr sz="3564"/>
            </a:pPr>
            <a:r>
              <a:rPr dirty="0"/>
              <a:t> Have deterministic behavior</a:t>
            </a:r>
          </a:p>
          <a:p>
            <a:pPr marL="225623" indent="-243664" defTabSz="905255">
              <a:spcBef>
                <a:spcPts val="500"/>
              </a:spcBef>
              <a:defRPr sz="3564"/>
            </a:pPr>
            <a:r>
              <a:rPr dirty="0"/>
              <a:t> RDMA device is </a:t>
            </a:r>
            <a:r>
              <a:rPr lang="en-US" dirty="0"/>
              <a:t>just </a:t>
            </a:r>
            <a:r>
              <a:rPr dirty="0"/>
              <a:t>another networking device who can follows similar networking APIs</a:t>
            </a:r>
            <a:endParaRPr lang="en-US" dirty="0"/>
          </a:p>
          <a:p>
            <a:pPr marL="225623" indent="-243664" defTabSz="905255">
              <a:spcBef>
                <a:spcPts val="500"/>
              </a:spcBef>
              <a:defRPr sz="3564"/>
            </a:pPr>
            <a:r>
              <a:rPr lang="en-US" dirty="0"/>
              <a:t>Smooth migration to </a:t>
            </a:r>
            <a:r>
              <a:rPr lang="en-US" dirty="0" err="1"/>
              <a:t>rdma</a:t>
            </a:r>
            <a:r>
              <a:rPr lang="en-US" dirty="0"/>
              <a:t> device in net namespace</a:t>
            </a:r>
            <a:endParaRPr dirty="0"/>
          </a:p>
        </p:txBody>
      </p:sp>
    </p:spTree>
  </p:cSld>
  <p:clrMapOvr>
    <a:masterClrMapping/>
  </p:clrMapOvr>
  <p:transition spd="med"/>
</p:sld>
</file>

<file path=ppt/theme/theme1.xml><?xml version="1.0" encoding="utf-8"?>
<a:theme xmlns:a="http://schemas.openxmlformats.org/drawingml/2006/main" name="MellanoxTheme">
  <a:themeElements>
    <a:clrScheme name="MellanoxTheme">
      <a:dk1>
        <a:srgbClr val="000000"/>
      </a:dk1>
      <a:lt1>
        <a:srgbClr val="FFFFFF"/>
      </a:lt1>
      <a:dk2>
        <a:srgbClr val="A7A7A7"/>
      </a:dk2>
      <a:lt2>
        <a:srgbClr val="535353"/>
      </a:lt2>
      <a:accent1>
        <a:srgbClr val="B7BF35"/>
      </a:accent1>
      <a:accent2>
        <a:srgbClr val="0059AB"/>
      </a:accent2>
      <a:accent3>
        <a:srgbClr val="3282AA"/>
      </a:accent3>
      <a:accent4>
        <a:srgbClr val="D8D8D8"/>
      </a:accent4>
      <a:accent5>
        <a:srgbClr val="F8921F"/>
      </a:accent5>
      <a:accent6>
        <a:srgbClr val="5F80C2"/>
      </a:accent6>
      <a:hlink>
        <a:srgbClr val="0000FF"/>
      </a:hlink>
      <a:folHlink>
        <a:srgbClr val="FF00FF"/>
      </a:folHlink>
    </a:clrScheme>
    <a:fontScheme name="MellanoxTheme">
      <a:majorFont>
        <a:latin typeface="Calibri"/>
        <a:ea typeface="Calibri"/>
        <a:cs typeface="Calibri"/>
      </a:majorFont>
      <a:minorFont>
        <a:latin typeface="Helvetica"/>
        <a:ea typeface="Helvetica"/>
        <a:cs typeface="Helvetica"/>
      </a:minorFont>
    </a:fontScheme>
    <a:fmtScheme name="Mellanox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45719" tIns="45719" rIns="45719" bIns="45719" numCol="1" spcCol="38100" rtlCol="0" anchor="t">
        <a:spAutoFit/>
      </a:bodyPr>
      <a:lstStyle>
        <a:defPPr marL="0" marR="0" indent="0" algn="l" defTabSz="1302320" rtl="0" fontAlgn="auto" latinLnBrk="0" hangingPunct="0">
          <a:lnSpc>
            <a:spcPct val="100000"/>
          </a:lnSpc>
          <a:spcBef>
            <a:spcPts val="0"/>
          </a:spcBef>
          <a:spcAft>
            <a:spcPts val="0"/>
          </a:spcAft>
          <a:buClrTx/>
          <a:buSzTx/>
          <a:buFontTx/>
          <a:buNone/>
          <a:tabLst/>
          <a:defRPr kumimoji="0" sz="2600" b="0" i="0" u="none" strike="noStrike" cap="none" spc="0" normalizeH="0" baseline="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ctr">
        <a:spAutoFit/>
      </a:bodyPr>
      <a:lstStyle>
        <a:defPPr marL="0" marR="0" indent="0" algn="l" defTabSz="1302320" rtl="0" fontAlgn="auto" latinLnBrk="0" hangingPunct="0">
          <a:lnSpc>
            <a:spcPct val="100000"/>
          </a:lnSpc>
          <a:spcBef>
            <a:spcPts val="0"/>
          </a:spcBef>
          <a:spcAft>
            <a:spcPts val="0"/>
          </a:spcAft>
          <a:buClrTx/>
          <a:buSzTx/>
          <a:buFontTx/>
          <a:buNone/>
          <a:tabLst/>
          <a:defRPr kumimoji="0" sz="2600" b="0" i="0" u="none" strike="noStrike" cap="none" spc="0" normalizeH="0" baseline="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MellanoxTheme">
  <a:themeElements>
    <a:clrScheme name="MellanoxTheme">
      <a:dk1>
        <a:srgbClr val="000000"/>
      </a:dk1>
      <a:lt1>
        <a:srgbClr val="FFFFFF"/>
      </a:lt1>
      <a:dk2>
        <a:srgbClr val="A7A7A7"/>
      </a:dk2>
      <a:lt2>
        <a:srgbClr val="535353"/>
      </a:lt2>
      <a:accent1>
        <a:srgbClr val="B7BF35"/>
      </a:accent1>
      <a:accent2>
        <a:srgbClr val="0059AB"/>
      </a:accent2>
      <a:accent3>
        <a:srgbClr val="3282AA"/>
      </a:accent3>
      <a:accent4>
        <a:srgbClr val="D8D8D8"/>
      </a:accent4>
      <a:accent5>
        <a:srgbClr val="F8921F"/>
      </a:accent5>
      <a:accent6>
        <a:srgbClr val="5F80C2"/>
      </a:accent6>
      <a:hlink>
        <a:srgbClr val="0000FF"/>
      </a:hlink>
      <a:folHlink>
        <a:srgbClr val="FF00FF"/>
      </a:folHlink>
    </a:clrScheme>
    <a:fontScheme name="MellanoxTheme">
      <a:majorFont>
        <a:latin typeface="Calibri"/>
        <a:ea typeface="Calibri"/>
        <a:cs typeface="Calibri"/>
      </a:majorFont>
      <a:minorFont>
        <a:latin typeface="Helvetica"/>
        <a:ea typeface="Helvetica"/>
        <a:cs typeface="Helvetica"/>
      </a:minorFont>
    </a:fontScheme>
    <a:fmtScheme name="Mellanox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45719" tIns="45719" rIns="45719" bIns="45719" numCol="1" spcCol="38100" rtlCol="0" anchor="t">
        <a:spAutoFit/>
      </a:bodyPr>
      <a:lstStyle>
        <a:defPPr marL="0" marR="0" indent="0" algn="l" defTabSz="1302320" rtl="0" fontAlgn="auto" latinLnBrk="0" hangingPunct="0">
          <a:lnSpc>
            <a:spcPct val="100000"/>
          </a:lnSpc>
          <a:spcBef>
            <a:spcPts val="0"/>
          </a:spcBef>
          <a:spcAft>
            <a:spcPts val="0"/>
          </a:spcAft>
          <a:buClrTx/>
          <a:buSzTx/>
          <a:buFontTx/>
          <a:buNone/>
          <a:tabLst/>
          <a:defRPr kumimoji="0" sz="2600" b="0" i="0" u="none" strike="noStrike" cap="none" spc="0" normalizeH="0" baseline="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ctr">
        <a:spAutoFit/>
      </a:bodyPr>
      <a:lstStyle>
        <a:defPPr marL="0" marR="0" indent="0" algn="l" defTabSz="1302320" rtl="0" fontAlgn="auto" latinLnBrk="0" hangingPunct="0">
          <a:lnSpc>
            <a:spcPct val="100000"/>
          </a:lnSpc>
          <a:spcBef>
            <a:spcPts val="0"/>
          </a:spcBef>
          <a:spcAft>
            <a:spcPts val="0"/>
          </a:spcAft>
          <a:buClrTx/>
          <a:buSzTx/>
          <a:buFontTx/>
          <a:buNone/>
          <a:tabLst/>
          <a:defRPr kumimoji="0" sz="2600" b="0" i="0" u="none" strike="noStrike" cap="none" spc="0" normalizeH="0" baseline="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14</TotalTime>
  <Words>608</Words>
  <Application>Microsoft Office PowerPoint</Application>
  <PresentationFormat>Custom</PresentationFormat>
  <Paragraphs>64</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MellanoxTheme</vt:lpstr>
      <vt:lpstr>RDMA containers support</vt:lpstr>
      <vt:lpstr>Current State of the Union</vt:lpstr>
      <vt:lpstr>Policy Decisions that will likely break things</vt:lpstr>
      <vt:lpstr>Support models</vt:lpstr>
      <vt:lpstr>What is coming in 4.21</vt:lpstr>
      <vt:lpstr>Backup slides</vt:lpstr>
      <vt:lpstr>Why such policy: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RDMA containers support</dc:title>
  <cp:lastModifiedBy>Parav Pandit</cp:lastModifiedBy>
  <cp:revision>2</cp:revision>
  <dcterms:modified xsi:type="dcterms:W3CDTF">2018-11-14T18:23:01Z</dcterms:modified>
</cp:coreProperties>
</file>